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60" r:id="rId5"/>
    <p:sldId id="261" r:id="rId6"/>
    <p:sldId id="262" r:id="rId7"/>
    <p:sldId id="263" r:id="rId8"/>
    <p:sldId id="266" r:id="rId9"/>
    <p:sldId id="265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47BC45-22A0-45FD-98DE-EDA8C2DD7C7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D9491DE-6861-4275-89A1-244CD41E12C3}">
      <dgm:prSet/>
      <dgm:spPr/>
      <dgm:t>
        <a:bodyPr/>
        <a:lstStyle/>
        <a:p>
          <a:r>
            <a:rPr lang="es-ES" dirty="0"/>
            <a:t>Participación en actos comunitarios en Rioja Alta.</a:t>
          </a:r>
          <a:endParaRPr lang="en-US" dirty="0"/>
        </a:p>
      </dgm:t>
    </dgm:pt>
    <dgm:pt modelId="{DC5BBA92-D14D-4A25-96E1-85A40A06CD5A}" type="parTrans" cxnId="{61FEBE6D-7435-41FF-951C-768AA0638E6B}">
      <dgm:prSet/>
      <dgm:spPr/>
      <dgm:t>
        <a:bodyPr/>
        <a:lstStyle/>
        <a:p>
          <a:endParaRPr lang="en-US"/>
        </a:p>
      </dgm:t>
    </dgm:pt>
    <dgm:pt modelId="{8152AEEB-120E-4AA9-83C5-8B09A8F784FB}" type="sibTrans" cxnId="{61FEBE6D-7435-41FF-951C-768AA0638E6B}">
      <dgm:prSet/>
      <dgm:spPr/>
      <dgm:t>
        <a:bodyPr/>
        <a:lstStyle/>
        <a:p>
          <a:endParaRPr lang="en-US"/>
        </a:p>
      </dgm:t>
    </dgm:pt>
    <dgm:pt modelId="{5FF93752-5DC4-42F1-8CCF-BB7C652E13D7}">
      <dgm:prSet/>
      <dgm:spPr/>
      <dgm:t>
        <a:bodyPr/>
        <a:lstStyle/>
        <a:p>
          <a:pPr rtl="0"/>
          <a:r>
            <a:rPr lang="es-ES" dirty="0"/>
            <a:t>Jornadas de puertas abiertas en la Residencia Palacio de Rodezno</a:t>
          </a:r>
          <a:r>
            <a:rPr lang="es-ES" dirty="0">
              <a:latin typeface="Aptos Display" panose="02110004020202020204"/>
            </a:rPr>
            <a:t> y del CEE.</a:t>
          </a:r>
          <a:endParaRPr lang="en-US" dirty="0"/>
        </a:p>
      </dgm:t>
    </dgm:pt>
    <dgm:pt modelId="{9C62B1BE-D7EB-4078-9F27-FED77B7ED71D}" type="parTrans" cxnId="{CB3835FB-8BE3-4B74-9C53-C303B441742C}">
      <dgm:prSet/>
      <dgm:spPr/>
      <dgm:t>
        <a:bodyPr/>
        <a:lstStyle/>
        <a:p>
          <a:endParaRPr lang="en-US"/>
        </a:p>
      </dgm:t>
    </dgm:pt>
    <dgm:pt modelId="{7F1FE9D1-8893-4C1A-9B9C-997F8C80A6FB}" type="sibTrans" cxnId="{CB3835FB-8BE3-4B74-9C53-C303B441742C}">
      <dgm:prSet/>
      <dgm:spPr/>
      <dgm:t>
        <a:bodyPr/>
        <a:lstStyle/>
        <a:p>
          <a:endParaRPr lang="en-US"/>
        </a:p>
      </dgm:t>
    </dgm:pt>
    <dgm:pt modelId="{C4B57FDB-006B-464C-97BD-6736C1E369A3}">
      <dgm:prSet/>
      <dgm:spPr/>
      <dgm:t>
        <a:bodyPr/>
        <a:lstStyle/>
        <a:p>
          <a:r>
            <a:rPr lang="es-ES" dirty="0"/>
            <a:t>Campaña de marketing del CEE y ejecución de acciones de visibilidad.</a:t>
          </a:r>
          <a:endParaRPr lang="en-US" dirty="0"/>
        </a:p>
      </dgm:t>
    </dgm:pt>
    <dgm:pt modelId="{9680B524-CEF9-4C14-A8EF-A25BF244D971}" type="parTrans" cxnId="{E2AE7865-1007-4B5B-A454-1A26FDEFCA32}">
      <dgm:prSet/>
      <dgm:spPr/>
      <dgm:t>
        <a:bodyPr/>
        <a:lstStyle/>
        <a:p>
          <a:endParaRPr lang="en-US"/>
        </a:p>
      </dgm:t>
    </dgm:pt>
    <dgm:pt modelId="{A5BCAC8F-8ADC-4420-9934-F25959960F45}" type="sibTrans" cxnId="{E2AE7865-1007-4B5B-A454-1A26FDEFCA32}">
      <dgm:prSet/>
      <dgm:spPr/>
      <dgm:t>
        <a:bodyPr/>
        <a:lstStyle/>
        <a:p>
          <a:endParaRPr lang="en-US"/>
        </a:p>
      </dgm:t>
    </dgm:pt>
    <dgm:pt modelId="{CB559605-624F-4BFF-9E04-20FAD260BB48}">
      <dgm:prSet/>
      <dgm:spPr/>
      <dgm:t>
        <a:bodyPr/>
        <a:lstStyle/>
        <a:p>
          <a:r>
            <a:rPr lang="es-ES" dirty="0"/>
            <a:t>Visita DG Empleo y técnica para validar el plan de ajuste personal y social (UAP).</a:t>
          </a:r>
          <a:endParaRPr lang="en-US" dirty="0"/>
        </a:p>
      </dgm:t>
    </dgm:pt>
    <dgm:pt modelId="{7530561B-A339-4D11-8E32-31316023BDB5}" type="parTrans" cxnId="{B84E3937-49AF-45A4-89CB-AE6D5F9BEBD1}">
      <dgm:prSet/>
      <dgm:spPr/>
      <dgm:t>
        <a:bodyPr/>
        <a:lstStyle/>
        <a:p>
          <a:endParaRPr lang="en-US"/>
        </a:p>
      </dgm:t>
    </dgm:pt>
    <dgm:pt modelId="{78C05689-A267-4AF9-B03B-FA5F41BD5974}" type="sibTrans" cxnId="{B84E3937-49AF-45A4-89CB-AE6D5F9BEBD1}">
      <dgm:prSet/>
      <dgm:spPr/>
      <dgm:t>
        <a:bodyPr/>
        <a:lstStyle/>
        <a:p>
          <a:endParaRPr lang="en-US"/>
        </a:p>
      </dgm:t>
    </dgm:pt>
    <dgm:pt modelId="{BF35999C-B877-458D-A7D1-45053DBC2FE8}">
      <dgm:prSet/>
      <dgm:spPr/>
      <dgm:t>
        <a:bodyPr/>
        <a:lstStyle/>
        <a:p>
          <a:r>
            <a:rPr lang="es-ES" dirty="0"/>
            <a:t>Encuentros con empresas para intermediación laboral (SOIL).</a:t>
          </a:r>
          <a:endParaRPr lang="en-US" dirty="0"/>
        </a:p>
      </dgm:t>
    </dgm:pt>
    <dgm:pt modelId="{118F53E1-6286-4E93-9969-4FA2D4011273}" type="parTrans" cxnId="{0EB04333-9579-4C28-A2D2-260A33596C24}">
      <dgm:prSet/>
      <dgm:spPr/>
      <dgm:t>
        <a:bodyPr/>
        <a:lstStyle/>
        <a:p>
          <a:endParaRPr lang="en-US"/>
        </a:p>
      </dgm:t>
    </dgm:pt>
    <dgm:pt modelId="{97EF09FA-4277-4CB2-9920-A89A046055C8}" type="sibTrans" cxnId="{0EB04333-9579-4C28-A2D2-260A33596C24}">
      <dgm:prSet/>
      <dgm:spPr/>
      <dgm:t>
        <a:bodyPr/>
        <a:lstStyle/>
        <a:p>
          <a:endParaRPr lang="en-US"/>
        </a:p>
      </dgm:t>
    </dgm:pt>
    <dgm:pt modelId="{7A67ADF0-A16D-47D4-919A-86D410682E1D}">
      <dgm:prSet/>
      <dgm:spPr/>
      <dgm:t>
        <a:bodyPr/>
        <a:lstStyle/>
        <a:p>
          <a:r>
            <a:rPr lang="es-ES" dirty="0"/>
            <a:t>Campaña “Trae a un amigo a </a:t>
          </a:r>
          <a:r>
            <a:rPr lang="es-ES" dirty="0" err="1"/>
            <a:t>Asprodema</a:t>
          </a:r>
          <a:r>
            <a:rPr lang="es-ES" dirty="0"/>
            <a:t>” y reinstauración del Día de </a:t>
          </a:r>
          <a:r>
            <a:rPr lang="es-ES" dirty="0" err="1"/>
            <a:t>Asprodema</a:t>
          </a:r>
          <a:r>
            <a:rPr lang="es-ES" dirty="0"/>
            <a:t>.</a:t>
          </a:r>
          <a:endParaRPr lang="en-US" dirty="0"/>
        </a:p>
      </dgm:t>
    </dgm:pt>
    <dgm:pt modelId="{77C3132E-0D13-490E-B203-C603AFC006B2}" type="parTrans" cxnId="{3B0E3670-A041-4A5C-89F8-083F48982121}">
      <dgm:prSet/>
      <dgm:spPr/>
      <dgm:t>
        <a:bodyPr/>
        <a:lstStyle/>
        <a:p>
          <a:endParaRPr lang="en-US"/>
        </a:p>
      </dgm:t>
    </dgm:pt>
    <dgm:pt modelId="{CE431698-DEDE-4072-B395-771824C9793B}" type="sibTrans" cxnId="{3B0E3670-A041-4A5C-89F8-083F48982121}">
      <dgm:prSet/>
      <dgm:spPr/>
      <dgm:t>
        <a:bodyPr/>
        <a:lstStyle/>
        <a:p>
          <a:endParaRPr lang="en-US"/>
        </a:p>
      </dgm:t>
    </dgm:pt>
    <dgm:pt modelId="{883E8B83-55E1-43BA-88AE-F7A496DCAD07}">
      <dgm:prSet/>
      <dgm:spPr/>
      <dgm:t>
        <a:bodyPr/>
        <a:lstStyle/>
        <a:p>
          <a:r>
            <a:rPr lang="es-ES" dirty="0"/>
            <a:t>Estudio de mercado sobre el conocimiento de ASPRODEMA y renovación de imagen web.</a:t>
          </a:r>
          <a:endParaRPr lang="en-US" dirty="0"/>
        </a:p>
      </dgm:t>
    </dgm:pt>
    <dgm:pt modelId="{7071C852-3765-498E-A1C2-D32F3395CB1F}" type="parTrans" cxnId="{05859C10-501F-415A-9044-D7D84205CE71}">
      <dgm:prSet/>
      <dgm:spPr/>
      <dgm:t>
        <a:bodyPr/>
        <a:lstStyle/>
        <a:p>
          <a:endParaRPr lang="en-US"/>
        </a:p>
      </dgm:t>
    </dgm:pt>
    <dgm:pt modelId="{A970E10B-2110-43FB-A9B1-2479CF99FD90}" type="sibTrans" cxnId="{05859C10-501F-415A-9044-D7D84205CE71}">
      <dgm:prSet/>
      <dgm:spPr/>
      <dgm:t>
        <a:bodyPr/>
        <a:lstStyle/>
        <a:p>
          <a:endParaRPr lang="en-US"/>
        </a:p>
      </dgm:t>
    </dgm:pt>
    <dgm:pt modelId="{5B58DFF4-1EFB-43BF-81DE-589F7FCBE0BE}">
      <dgm:prSet/>
      <dgm:spPr/>
      <dgm:t>
        <a:bodyPr/>
        <a:lstStyle/>
        <a:p>
          <a:r>
            <a:rPr lang="es-ES" dirty="0"/>
            <a:t>Formación interna y acogida de nuevos/as profesionales ("El acogedor").</a:t>
          </a:r>
          <a:endParaRPr lang="en-US" dirty="0"/>
        </a:p>
      </dgm:t>
    </dgm:pt>
    <dgm:pt modelId="{7B989FFD-80CC-449D-A258-F1A0A0DFAD76}" type="parTrans" cxnId="{2A705F97-FD2C-4D11-A0BB-F88032B5C46C}">
      <dgm:prSet/>
      <dgm:spPr/>
      <dgm:t>
        <a:bodyPr/>
        <a:lstStyle/>
        <a:p>
          <a:endParaRPr lang="en-US"/>
        </a:p>
      </dgm:t>
    </dgm:pt>
    <dgm:pt modelId="{62519FE8-33BA-4FFC-8DF8-A25950CE799E}" type="sibTrans" cxnId="{2A705F97-FD2C-4D11-A0BB-F88032B5C46C}">
      <dgm:prSet/>
      <dgm:spPr/>
      <dgm:t>
        <a:bodyPr/>
        <a:lstStyle/>
        <a:p>
          <a:endParaRPr lang="en-US"/>
        </a:p>
      </dgm:t>
    </dgm:pt>
    <dgm:pt modelId="{D1D59C93-0719-474C-BB2B-C49FC9B2E9A4}">
      <dgm:prSet/>
      <dgm:spPr/>
      <dgm:t>
        <a:bodyPr/>
        <a:lstStyle/>
        <a:p>
          <a:r>
            <a:rPr lang="es-ES" dirty="0"/>
            <a:t>Campañas de captación de socias/os y dinamización de la participación familiar.</a:t>
          </a:r>
          <a:endParaRPr lang="en-US" dirty="0"/>
        </a:p>
      </dgm:t>
    </dgm:pt>
    <dgm:pt modelId="{C31D592C-F419-444B-AE1B-0F9F8AE6BDAF}" type="parTrans" cxnId="{93109209-56FA-4544-A70E-45C263DADC94}">
      <dgm:prSet/>
      <dgm:spPr/>
      <dgm:t>
        <a:bodyPr/>
        <a:lstStyle/>
        <a:p>
          <a:endParaRPr lang="en-US"/>
        </a:p>
      </dgm:t>
    </dgm:pt>
    <dgm:pt modelId="{6341E17C-D171-4A23-A2D9-C38A38E0E8BE}" type="sibTrans" cxnId="{93109209-56FA-4544-A70E-45C263DADC94}">
      <dgm:prSet/>
      <dgm:spPr/>
      <dgm:t>
        <a:bodyPr/>
        <a:lstStyle/>
        <a:p>
          <a:endParaRPr lang="en-US"/>
        </a:p>
      </dgm:t>
    </dgm:pt>
    <dgm:pt modelId="{86A3FA0B-BF9F-4745-95FD-E49485A6EB81}">
      <dgm:prSet/>
      <dgm:spPr/>
      <dgm:t>
        <a:bodyPr/>
        <a:lstStyle/>
        <a:p>
          <a:r>
            <a:rPr lang="es-ES" noProof="0" dirty="0"/>
            <a:t>Continuar aumentando la accesibilidad de la </a:t>
          </a:r>
          <a:r>
            <a:rPr lang="es-ES" noProof="0" dirty="0" err="1"/>
            <a:t>comunicacion</a:t>
          </a:r>
          <a:r>
            <a:rPr lang="es-ES" noProof="0" dirty="0"/>
            <a:t> interna.</a:t>
          </a:r>
        </a:p>
      </dgm:t>
    </dgm:pt>
    <dgm:pt modelId="{2FC09F7C-201A-418F-83BA-E9A343D77209}" type="parTrans" cxnId="{D3A0F471-8103-44CB-A9CC-E88C4387AEEB}">
      <dgm:prSet/>
      <dgm:spPr/>
      <dgm:t>
        <a:bodyPr/>
        <a:lstStyle/>
        <a:p>
          <a:endParaRPr lang="es-ES"/>
        </a:p>
      </dgm:t>
    </dgm:pt>
    <dgm:pt modelId="{9F9C3235-CF94-493F-8B6D-77EB0EBCE934}" type="sibTrans" cxnId="{D3A0F471-8103-44CB-A9CC-E88C4387AEEB}">
      <dgm:prSet/>
      <dgm:spPr/>
      <dgm:t>
        <a:bodyPr/>
        <a:lstStyle/>
        <a:p>
          <a:endParaRPr lang="es-ES"/>
        </a:p>
      </dgm:t>
    </dgm:pt>
    <dgm:pt modelId="{2AE0E899-B23B-4482-8610-1121850DB8A6}">
      <dgm:prSet/>
      <dgm:spPr/>
      <dgm:t>
        <a:bodyPr/>
        <a:lstStyle/>
        <a:p>
          <a:r>
            <a:rPr lang="es-ES" noProof="0" dirty="0"/>
            <a:t>Mejora de la climatización del Centro </a:t>
          </a:r>
          <a:r>
            <a:rPr lang="es-ES" noProof="0" dirty="0" err="1"/>
            <a:t>Vareia</a:t>
          </a:r>
        </a:p>
      </dgm:t>
    </dgm:pt>
    <dgm:pt modelId="{39488283-B169-4B78-B906-DF404F3FCB45}" type="parTrans" cxnId="{F3845C41-64DE-4534-867B-693CA5F2C599}">
      <dgm:prSet/>
      <dgm:spPr/>
      <dgm:t>
        <a:bodyPr/>
        <a:lstStyle/>
        <a:p>
          <a:endParaRPr lang="es-ES"/>
        </a:p>
      </dgm:t>
    </dgm:pt>
    <dgm:pt modelId="{911F8806-5AD7-4836-A436-917FD037566F}" type="sibTrans" cxnId="{F3845C41-64DE-4534-867B-693CA5F2C599}">
      <dgm:prSet/>
      <dgm:spPr/>
      <dgm:t>
        <a:bodyPr/>
        <a:lstStyle/>
        <a:p>
          <a:endParaRPr lang="es-ES"/>
        </a:p>
      </dgm:t>
    </dgm:pt>
    <dgm:pt modelId="{A26CDEAF-6017-4146-974A-B03E25BEC154}">
      <dgm:prSet/>
      <dgm:spPr/>
      <dgm:t>
        <a:bodyPr/>
        <a:lstStyle/>
        <a:p>
          <a:pPr rtl="0"/>
          <a:r>
            <a:rPr lang="es-ES" dirty="0"/>
            <a:t>Reflexión sobre el proyecto piloto "Aula de </a:t>
          </a:r>
          <a:r>
            <a:rPr lang="es-ES" dirty="0" err="1"/>
            <a:t>inclusión".</a:t>
          </a:r>
          <a:r>
            <a:rPr lang="es-ES" dirty="0" err="1">
              <a:latin typeface="Aptos Display" panose="02110004020202020204"/>
            </a:rPr>
            <a:t>Búsqueda</a:t>
          </a:r>
          <a:r>
            <a:rPr lang="es-ES" dirty="0">
              <a:latin typeface="Aptos Display" panose="02110004020202020204"/>
            </a:rPr>
            <a:t> de solución alternativa con menor coste.</a:t>
          </a:r>
          <a:endParaRPr lang="en-US" dirty="0"/>
        </a:p>
      </dgm:t>
    </dgm:pt>
    <dgm:pt modelId="{0BCC55C6-8029-4048-BA5C-A3AA254B5D3E}" type="sibTrans" cxnId="{75872843-8DE0-45D5-8A05-FE8E634FC8D1}">
      <dgm:prSet/>
      <dgm:spPr/>
      <dgm:t>
        <a:bodyPr/>
        <a:lstStyle/>
        <a:p>
          <a:endParaRPr lang="en-US"/>
        </a:p>
      </dgm:t>
    </dgm:pt>
    <dgm:pt modelId="{D48F0710-6EDA-481C-A52A-65C34FF12E0F}" type="parTrans" cxnId="{75872843-8DE0-45D5-8A05-FE8E634FC8D1}">
      <dgm:prSet/>
      <dgm:spPr/>
      <dgm:t>
        <a:bodyPr/>
        <a:lstStyle/>
        <a:p>
          <a:endParaRPr lang="en-US"/>
        </a:p>
      </dgm:t>
    </dgm:pt>
    <dgm:pt modelId="{8869C1D1-C237-4DFA-AB35-98EC63EF3A9D}">
      <dgm:prSet/>
      <dgm:spPr/>
      <dgm:t>
        <a:bodyPr/>
        <a:lstStyle/>
        <a:p>
          <a:pPr>
            <a:buNone/>
          </a:pPr>
          <a:r>
            <a:rPr lang="es-ES" dirty="0"/>
            <a:t>Reuniones sistemáticas con Direcciones Generales para el análisis de las ayudas, contenido de los servicios y necesidades de cobertura de situaciones difíciles.</a:t>
          </a:r>
          <a:endParaRPr lang="es-ES" noProof="0" dirty="0"/>
        </a:p>
      </dgm:t>
    </dgm:pt>
    <dgm:pt modelId="{239FD212-D837-4B3F-B338-F04B42946C0C}" type="parTrans" cxnId="{FA699F6C-6BF7-4270-853B-0AB282315B3F}">
      <dgm:prSet/>
      <dgm:spPr/>
      <dgm:t>
        <a:bodyPr/>
        <a:lstStyle/>
        <a:p>
          <a:endParaRPr lang="es-ES"/>
        </a:p>
      </dgm:t>
    </dgm:pt>
    <dgm:pt modelId="{1D4E1157-CD55-4D88-9C15-AD33F22B6DBE}" type="sibTrans" cxnId="{FA699F6C-6BF7-4270-853B-0AB282315B3F}">
      <dgm:prSet/>
      <dgm:spPr/>
      <dgm:t>
        <a:bodyPr/>
        <a:lstStyle/>
        <a:p>
          <a:endParaRPr lang="es-ES"/>
        </a:p>
      </dgm:t>
    </dgm:pt>
    <dgm:pt modelId="{5BF467C8-FD82-4FD1-8AA0-50B34C7825E1}">
      <dgm:prSet/>
      <dgm:spPr/>
      <dgm:t>
        <a:bodyPr/>
        <a:lstStyle/>
        <a:p>
          <a:r>
            <a:rPr lang="es-ES" dirty="0"/>
            <a:t>Diseño del plan de marketing y ventas basado en la diversificación y búsqueda de trabajos adecuados a nuestros perfiles</a:t>
          </a:r>
          <a:endParaRPr lang="es-ES" noProof="0" dirty="0"/>
        </a:p>
      </dgm:t>
    </dgm:pt>
    <dgm:pt modelId="{F5365D4C-87EF-4967-A6D7-66D90761F267}" type="parTrans" cxnId="{A93B7716-AB37-423B-A3C4-6F9588D32ECD}">
      <dgm:prSet/>
      <dgm:spPr/>
      <dgm:t>
        <a:bodyPr/>
        <a:lstStyle/>
        <a:p>
          <a:endParaRPr lang="es-ES"/>
        </a:p>
      </dgm:t>
    </dgm:pt>
    <dgm:pt modelId="{40F01AF6-93F5-496A-BE30-4E9495F129D1}" type="sibTrans" cxnId="{A93B7716-AB37-423B-A3C4-6F9588D32ECD}">
      <dgm:prSet/>
      <dgm:spPr/>
      <dgm:t>
        <a:bodyPr/>
        <a:lstStyle/>
        <a:p>
          <a:endParaRPr lang="es-ES"/>
        </a:p>
      </dgm:t>
    </dgm:pt>
    <dgm:pt modelId="{B73054A7-9C33-49C0-8898-E1DCCCA0F98B}">
      <dgm:prSet/>
      <dgm:spPr/>
      <dgm:t>
        <a:bodyPr/>
        <a:lstStyle/>
        <a:p>
          <a:pPr>
            <a:buNone/>
          </a:pPr>
          <a:r>
            <a:rPr lang="es-ES" dirty="0"/>
            <a:t>Finalización de las obras de la residencia y puesta en marcha de las nuevas 4 plazas</a:t>
          </a:r>
        </a:p>
      </dgm:t>
    </dgm:pt>
    <dgm:pt modelId="{C0CC2724-7FAE-48BE-8701-994D9A7DDDB6}" type="parTrans" cxnId="{EF942FCD-9E10-4401-9056-F2A3BC81A119}">
      <dgm:prSet/>
      <dgm:spPr/>
      <dgm:t>
        <a:bodyPr/>
        <a:lstStyle/>
        <a:p>
          <a:endParaRPr lang="es-ES"/>
        </a:p>
      </dgm:t>
    </dgm:pt>
    <dgm:pt modelId="{892F64F9-0A55-4810-888A-CCB8E3EEA223}" type="sibTrans" cxnId="{EF942FCD-9E10-4401-9056-F2A3BC81A119}">
      <dgm:prSet/>
      <dgm:spPr/>
      <dgm:t>
        <a:bodyPr/>
        <a:lstStyle/>
        <a:p>
          <a:endParaRPr lang="es-ES"/>
        </a:p>
      </dgm:t>
    </dgm:pt>
    <dgm:pt modelId="{71E330DA-3D24-48A1-B623-CA24A1209855}">
      <dgm:prSet/>
      <dgm:spPr/>
      <dgm:t>
        <a:bodyPr/>
        <a:lstStyle/>
        <a:p>
          <a:pPr>
            <a:buNone/>
          </a:pPr>
          <a:r>
            <a:rPr lang="es-ES" dirty="0"/>
            <a:t>Rediseño de la imagen corporativa elección de colores letra y tipo de imagen para comunicación e invitaciones</a:t>
          </a:r>
        </a:p>
      </dgm:t>
    </dgm:pt>
    <dgm:pt modelId="{344B1E94-1D11-48FE-BB7F-473EC90133DC}" type="parTrans" cxnId="{F02CC7A7-C054-44C4-B1DE-0F413FC0BA1B}">
      <dgm:prSet/>
      <dgm:spPr/>
      <dgm:t>
        <a:bodyPr/>
        <a:lstStyle/>
        <a:p>
          <a:endParaRPr lang="es-ES"/>
        </a:p>
      </dgm:t>
    </dgm:pt>
    <dgm:pt modelId="{E1F84A65-EC71-4E8F-8689-A33DB01EAA6F}" type="sibTrans" cxnId="{F02CC7A7-C054-44C4-B1DE-0F413FC0BA1B}">
      <dgm:prSet/>
      <dgm:spPr/>
      <dgm:t>
        <a:bodyPr/>
        <a:lstStyle/>
        <a:p>
          <a:endParaRPr lang="es-ES"/>
        </a:p>
      </dgm:t>
    </dgm:pt>
    <dgm:pt modelId="{347377DD-8099-4727-916D-F886A061AE6E}">
      <dgm:prSet/>
      <dgm:spPr/>
      <dgm:t>
        <a:bodyPr/>
        <a:lstStyle/>
        <a:p>
          <a:pPr>
            <a:buNone/>
          </a:pPr>
          <a:r>
            <a:rPr lang="es-ES" dirty="0"/>
            <a:t>Unificación del equipo CRA SOIL para una mejor eficiencia de recursos y ordenación del trabajo</a:t>
          </a:r>
        </a:p>
      </dgm:t>
    </dgm:pt>
    <dgm:pt modelId="{3DB8106B-7F4B-433E-9B07-B99C4DA124FE}" type="parTrans" cxnId="{D1F7A9CF-8CE1-4104-AF9D-2FBEE591F4DD}">
      <dgm:prSet/>
      <dgm:spPr/>
      <dgm:t>
        <a:bodyPr/>
        <a:lstStyle/>
        <a:p>
          <a:endParaRPr lang="es-ES"/>
        </a:p>
      </dgm:t>
    </dgm:pt>
    <dgm:pt modelId="{7BE0541C-9CED-466F-BF43-591E990EAF01}" type="sibTrans" cxnId="{D1F7A9CF-8CE1-4104-AF9D-2FBEE591F4DD}">
      <dgm:prSet/>
      <dgm:spPr/>
      <dgm:t>
        <a:bodyPr/>
        <a:lstStyle/>
        <a:p>
          <a:endParaRPr lang="es-ES"/>
        </a:p>
      </dgm:t>
    </dgm:pt>
    <dgm:pt modelId="{8AC56DC9-2958-4A14-947D-8204DD40FEB6}" type="pres">
      <dgm:prSet presAssocID="{2D47BC45-22A0-45FD-98DE-EDA8C2DD7C74}" presName="diagram" presStyleCnt="0">
        <dgm:presLayoutVars>
          <dgm:dir/>
          <dgm:resizeHandles val="exact"/>
        </dgm:presLayoutVars>
      </dgm:prSet>
      <dgm:spPr/>
    </dgm:pt>
    <dgm:pt modelId="{65F6A288-8339-42E7-965D-E25922C8ED96}" type="pres">
      <dgm:prSet presAssocID="{A26CDEAF-6017-4146-974A-B03E25BEC154}" presName="node" presStyleLbl="node1" presStyleIdx="0" presStyleCnt="17">
        <dgm:presLayoutVars>
          <dgm:bulletEnabled val="1"/>
        </dgm:presLayoutVars>
      </dgm:prSet>
      <dgm:spPr/>
    </dgm:pt>
    <dgm:pt modelId="{12BAFE42-3B50-43FE-9C3E-AC0CFD4074A9}" type="pres">
      <dgm:prSet presAssocID="{0BCC55C6-8029-4048-BA5C-A3AA254B5D3E}" presName="sibTrans" presStyleCnt="0"/>
      <dgm:spPr/>
    </dgm:pt>
    <dgm:pt modelId="{FD448E09-3BC9-4ACB-B90E-A2DAC0575B1B}" type="pres">
      <dgm:prSet presAssocID="{1D9491DE-6861-4275-89A1-244CD41E12C3}" presName="node" presStyleLbl="node1" presStyleIdx="1" presStyleCnt="17">
        <dgm:presLayoutVars>
          <dgm:bulletEnabled val="1"/>
        </dgm:presLayoutVars>
      </dgm:prSet>
      <dgm:spPr/>
    </dgm:pt>
    <dgm:pt modelId="{DDCDDA6E-35C9-491B-B455-72A170518201}" type="pres">
      <dgm:prSet presAssocID="{8152AEEB-120E-4AA9-83C5-8B09A8F784FB}" presName="sibTrans" presStyleCnt="0"/>
      <dgm:spPr/>
    </dgm:pt>
    <dgm:pt modelId="{9B2C9FEE-48E6-4940-AFEE-4CB6F3C3DD93}" type="pres">
      <dgm:prSet presAssocID="{5FF93752-5DC4-42F1-8CCF-BB7C652E13D7}" presName="node" presStyleLbl="node1" presStyleIdx="2" presStyleCnt="17">
        <dgm:presLayoutVars>
          <dgm:bulletEnabled val="1"/>
        </dgm:presLayoutVars>
      </dgm:prSet>
      <dgm:spPr/>
    </dgm:pt>
    <dgm:pt modelId="{BEBA16A8-7570-42A5-86A1-A752C227E721}" type="pres">
      <dgm:prSet presAssocID="{7F1FE9D1-8893-4C1A-9B9C-997F8C80A6FB}" presName="sibTrans" presStyleCnt="0"/>
      <dgm:spPr/>
    </dgm:pt>
    <dgm:pt modelId="{971E69D6-1B7C-43CD-A03D-81A68F47B959}" type="pres">
      <dgm:prSet presAssocID="{C4B57FDB-006B-464C-97BD-6736C1E369A3}" presName="node" presStyleLbl="node1" presStyleIdx="3" presStyleCnt="17">
        <dgm:presLayoutVars>
          <dgm:bulletEnabled val="1"/>
        </dgm:presLayoutVars>
      </dgm:prSet>
      <dgm:spPr/>
    </dgm:pt>
    <dgm:pt modelId="{54314111-EA70-45B7-9B0E-826BDB7C4D77}" type="pres">
      <dgm:prSet presAssocID="{A5BCAC8F-8ADC-4420-9934-F25959960F45}" presName="sibTrans" presStyleCnt="0"/>
      <dgm:spPr/>
    </dgm:pt>
    <dgm:pt modelId="{790A7B42-244D-489D-8A88-BD79C24C0640}" type="pres">
      <dgm:prSet presAssocID="{CB559605-624F-4BFF-9E04-20FAD260BB48}" presName="node" presStyleLbl="node1" presStyleIdx="4" presStyleCnt="17">
        <dgm:presLayoutVars>
          <dgm:bulletEnabled val="1"/>
        </dgm:presLayoutVars>
      </dgm:prSet>
      <dgm:spPr/>
    </dgm:pt>
    <dgm:pt modelId="{1C7EE377-48F9-482F-BAC9-C4681330A8CC}" type="pres">
      <dgm:prSet presAssocID="{78C05689-A267-4AF9-B03B-FA5F41BD5974}" presName="sibTrans" presStyleCnt="0"/>
      <dgm:spPr/>
    </dgm:pt>
    <dgm:pt modelId="{50787FF2-EE80-47F4-9097-FA8282508F8D}" type="pres">
      <dgm:prSet presAssocID="{BF35999C-B877-458D-A7D1-45053DBC2FE8}" presName="node" presStyleLbl="node1" presStyleIdx="5" presStyleCnt="17">
        <dgm:presLayoutVars>
          <dgm:bulletEnabled val="1"/>
        </dgm:presLayoutVars>
      </dgm:prSet>
      <dgm:spPr/>
    </dgm:pt>
    <dgm:pt modelId="{2FECC3DA-A02E-43E2-ADE3-CD2AA4444E72}" type="pres">
      <dgm:prSet presAssocID="{97EF09FA-4277-4CB2-9920-A89A046055C8}" presName="sibTrans" presStyleCnt="0"/>
      <dgm:spPr/>
    </dgm:pt>
    <dgm:pt modelId="{B0C1BF4A-0F90-48AF-9E77-BE2879039E52}" type="pres">
      <dgm:prSet presAssocID="{7A67ADF0-A16D-47D4-919A-86D410682E1D}" presName="node" presStyleLbl="node1" presStyleIdx="6" presStyleCnt="17">
        <dgm:presLayoutVars>
          <dgm:bulletEnabled val="1"/>
        </dgm:presLayoutVars>
      </dgm:prSet>
      <dgm:spPr/>
    </dgm:pt>
    <dgm:pt modelId="{AFDA3061-24AB-435F-B112-65817D0551E5}" type="pres">
      <dgm:prSet presAssocID="{CE431698-DEDE-4072-B395-771824C9793B}" presName="sibTrans" presStyleCnt="0"/>
      <dgm:spPr/>
    </dgm:pt>
    <dgm:pt modelId="{8DCAA792-9B2C-47FB-A940-6109B7C6A763}" type="pres">
      <dgm:prSet presAssocID="{883E8B83-55E1-43BA-88AE-F7A496DCAD07}" presName="node" presStyleLbl="node1" presStyleIdx="7" presStyleCnt="17">
        <dgm:presLayoutVars>
          <dgm:bulletEnabled val="1"/>
        </dgm:presLayoutVars>
      </dgm:prSet>
      <dgm:spPr/>
    </dgm:pt>
    <dgm:pt modelId="{D0FEFD2B-CF01-4BFC-A645-1A0D7C3CA199}" type="pres">
      <dgm:prSet presAssocID="{A970E10B-2110-43FB-A9B1-2479CF99FD90}" presName="sibTrans" presStyleCnt="0"/>
      <dgm:spPr/>
    </dgm:pt>
    <dgm:pt modelId="{07A0EE14-394B-4BE6-AA81-AAB94EC03D03}" type="pres">
      <dgm:prSet presAssocID="{5B58DFF4-1EFB-43BF-81DE-589F7FCBE0BE}" presName="node" presStyleLbl="node1" presStyleIdx="8" presStyleCnt="17">
        <dgm:presLayoutVars>
          <dgm:bulletEnabled val="1"/>
        </dgm:presLayoutVars>
      </dgm:prSet>
      <dgm:spPr/>
    </dgm:pt>
    <dgm:pt modelId="{DBAB3A79-FE63-40A1-B6DD-9490C43D1968}" type="pres">
      <dgm:prSet presAssocID="{62519FE8-33BA-4FFC-8DF8-A25950CE799E}" presName="sibTrans" presStyleCnt="0"/>
      <dgm:spPr/>
    </dgm:pt>
    <dgm:pt modelId="{089822A3-742D-400A-BD7D-5C5DEB92D450}" type="pres">
      <dgm:prSet presAssocID="{D1D59C93-0719-474C-BB2B-C49FC9B2E9A4}" presName="node" presStyleLbl="node1" presStyleIdx="9" presStyleCnt="17">
        <dgm:presLayoutVars>
          <dgm:bulletEnabled val="1"/>
        </dgm:presLayoutVars>
      </dgm:prSet>
      <dgm:spPr/>
    </dgm:pt>
    <dgm:pt modelId="{DD9EE69A-FA8A-4752-9EC1-1DE2635CB29E}" type="pres">
      <dgm:prSet presAssocID="{6341E17C-D171-4A23-A2D9-C38A38E0E8BE}" presName="sibTrans" presStyleCnt="0"/>
      <dgm:spPr/>
    </dgm:pt>
    <dgm:pt modelId="{8A4708E1-8336-45A0-A6D8-0DA556E91E08}" type="pres">
      <dgm:prSet presAssocID="{86A3FA0B-BF9F-4745-95FD-E49485A6EB81}" presName="node" presStyleLbl="node1" presStyleIdx="10" presStyleCnt="17">
        <dgm:presLayoutVars>
          <dgm:bulletEnabled val="1"/>
        </dgm:presLayoutVars>
      </dgm:prSet>
      <dgm:spPr/>
    </dgm:pt>
    <dgm:pt modelId="{C7843A9D-B029-4120-9B5A-57A63FC170F4}" type="pres">
      <dgm:prSet presAssocID="{9F9C3235-CF94-493F-8B6D-77EB0EBCE934}" presName="sibTrans" presStyleCnt="0"/>
      <dgm:spPr/>
    </dgm:pt>
    <dgm:pt modelId="{331F7767-5A86-4341-9FAD-CCF6908022E2}" type="pres">
      <dgm:prSet presAssocID="{2AE0E899-B23B-4482-8610-1121850DB8A6}" presName="node" presStyleLbl="node1" presStyleIdx="11" presStyleCnt="17">
        <dgm:presLayoutVars>
          <dgm:bulletEnabled val="1"/>
        </dgm:presLayoutVars>
      </dgm:prSet>
      <dgm:spPr/>
    </dgm:pt>
    <dgm:pt modelId="{37E80271-115F-4771-B8F6-1ED8DAE3BF98}" type="pres">
      <dgm:prSet presAssocID="{911F8806-5AD7-4836-A436-917FD037566F}" presName="sibTrans" presStyleCnt="0"/>
      <dgm:spPr/>
    </dgm:pt>
    <dgm:pt modelId="{89263A79-456B-455F-912C-D4D6B63D9F96}" type="pres">
      <dgm:prSet presAssocID="{8869C1D1-C237-4DFA-AB35-98EC63EF3A9D}" presName="node" presStyleLbl="node1" presStyleIdx="12" presStyleCnt="17">
        <dgm:presLayoutVars>
          <dgm:bulletEnabled val="1"/>
        </dgm:presLayoutVars>
      </dgm:prSet>
      <dgm:spPr/>
    </dgm:pt>
    <dgm:pt modelId="{8457B7F7-EA83-40EA-B651-76CF56FA4528}" type="pres">
      <dgm:prSet presAssocID="{1D4E1157-CD55-4D88-9C15-AD33F22B6DBE}" presName="sibTrans" presStyleCnt="0"/>
      <dgm:spPr/>
    </dgm:pt>
    <dgm:pt modelId="{BF2E7AF2-F883-47D2-A698-006CE448449F}" type="pres">
      <dgm:prSet presAssocID="{5BF467C8-FD82-4FD1-8AA0-50B34C7825E1}" presName="node" presStyleLbl="node1" presStyleIdx="13" presStyleCnt="17">
        <dgm:presLayoutVars>
          <dgm:bulletEnabled val="1"/>
        </dgm:presLayoutVars>
      </dgm:prSet>
      <dgm:spPr/>
    </dgm:pt>
    <dgm:pt modelId="{9E9B8E70-565E-45B2-9A53-4EF2640CF45E}" type="pres">
      <dgm:prSet presAssocID="{40F01AF6-93F5-496A-BE30-4E9495F129D1}" presName="sibTrans" presStyleCnt="0"/>
      <dgm:spPr/>
    </dgm:pt>
    <dgm:pt modelId="{A3B8CC71-0061-41C3-B411-FCB57C8E2A60}" type="pres">
      <dgm:prSet presAssocID="{B73054A7-9C33-49C0-8898-E1DCCCA0F98B}" presName="node" presStyleLbl="node1" presStyleIdx="14" presStyleCnt="17">
        <dgm:presLayoutVars>
          <dgm:bulletEnabled val="1"/>
        </dgm:presLayoutVars>
      </dgm:prSet>
      <dgm:spPr/>
    </dgm:pt>
    <dgm:pt modelId="{20F85C8B-E8A7-40AB-A229-8005C10B2A50}" type="pres">
      <dgm:prSet presAssocID="{892F64F9-0A55-4810-888A-CCB8E3EEA223}" presName="sibTrans" presStyleCnt="0"/>
      <dgm:spPr/>
    </dgm:pt>
    <dgm:pt modelId="{B1EF2B9C-82E1-47A3-882A-78AE9AA8DC75}" type="pres">
      <dgm:prSet presAssocID="{71E330DA-3D24-48A1-B623-CA24A1209855}" presName="node" presStyleLbl="node1" presStyleIdx="15" presStyleCnt="17">
        <dgm:presLayoutVars>
          <dgm:bulletEnabled val="1"/>
        </dgm:presLayoutVars>
      </dgm:prSet>
      <dgm:spPr/>
    </dgm:pt>
    <dgm:pt modelId="{81D15B29-CCC4-4F5E-93F7-570F6728F081}" type="pres">
      <dgm:prSet presAssocID="{E1F84A65-EC71-4E8F-8689-A33DB01EAA6F}" presName="sibTrans" presStyleCnt="0"/>
      <dgm:spPr/>
    </dgm:pt>
    <dgm:pt modelId="{D50AAEA3-55DD-4607-8B38-C297EDF01ED6}" type="pres">
      <dgm:prSet presAssocID="{347377DD-8099-4727-916D-F886A061AE6E}" presName="node" presStyleLbl="node1" presStyleIdx="16" presStyleCnt="17">
        <dgm:presLayoutVars>
          <dgm:bulletEnabled val="1"/>
        </dgm:presLayoutVars>
      </dgm:prSet>
      <dgm:spPr/>
    </dgm:pt>
  </dgm:ptLst>
  <dgm:cxnLst>
    <dgm:cxn modelId="{93109209-56FA-4544-A70E-45C263DADC94}" srcId="{2D47BC45-22A0-45FD-98DE-EDA8C2DD7C74}" destId="{D1D59C93-0719-474C-BB2B-C49FC9B2E9A4}" srcOrd="9" destOrd="0" parTransId="{C31D592C-F419-444B-AE1B-0F9F8AE6BDAF}" sibTransId="{6341E17C-D171-4A23-A2D9-C38A38E0E8BE}"/>
    <dgm:cxn modelId="{05859C10-501F-415A-9044-D7D84205CE71}" srcId="{2D47BC45-22A0-45FD-98DE-EDA8C2DD7C74}" destId="{883E8B83-55E1-43BA-88AE-F7A496DCAD07}" srcOrd="7" destOrd="0" parTransId="{7071C852-3765-498E-A1C2-D32F3395CB1F}" sibTransId="{A970E10B-2110-43FB-A9B1-2479CF99FD90}"/>
    <dgm:cxn modelId="{55086612-E339-4A1F-B8C3-8BBDE8FB3DDA}" type="presOf" srcId="{8869C1D1-C237-4DFA-AB35-98EC63EF3A9D}" destId="{89263A79-456B-455F-912C-D4D6B63D9F96}" srcOrd="0" destOrd="0" presId="urn:microsoft.com/office/officeart/2005/8/layout/default"/>
    <dgm:cxn modelId="{A93B7716-AB37-423B-A3C4-6F9588D32ECD}" srcId="{2D47BC45-22A0-45FD-98DE-EDA8C2DD7C74}" destId="{5BF467C8-FD82-4FD1-8AA0-50B34C7825E1}" srcOrd="13" destOrd="0" parTransId="{F5365D4C-87EF-4967-A6D7-66D90761F267}" sibTransId="{40F01AF6-93F5-496A-BE30-4E9495F129D1}"/>
    <dgm:cxn modelId="{20DE421E-D686-4C22-8621-BED57C14CC5B}" type="presOf" srcId="{CB559605-624F-4BFF-9E04-20FAD260BB48}" destId="{790A7B42-244D-489D-8A88-BD79C24C0640}" srcOrd="0" destOrd="0" presId="urn:microsoft.com/office/officeart/2005/8/layout/default"/>
    <dgm:cxn modelId="{8A761822-5FE8-4C10-9EF4-5C2BA5734F61}" type="presOf" srcId="{71E330DA-3D24-48A1-B623-CA24A1209855}" destId="{B1EF2B9C-82E1-47A3-882A-78AE9AA8DC75}" srcOrd="0" destOrd="0" presId="urn:microsoft.com/office/officeart/2005/8/layout/default"/>
    <dgm:cxn modelId="{251D3C26-B216-4D5D-883D-EC819AFEF459}" type="presOf" srcId="{1D9491DE-6861-4275-89A1-244CD41E12C3}" destId="{FD448E09-3BC9-4ACB-B90E-A2DAC0575B1B}" srcOrd="0" destOrd="0" presId="urn:microsoft.com/office/officeart/2005/8/layout/default"/>
    <dgm:cxn modelId="{A831832E-022E-487A-8590-8D6707886EC6}" type="presOf" srcId="{5FF93752-5DC4-42F1-8CCF-BB7C652E13D7}" destId="{9B2C9FEE-48E6-4940-AFEE-4CB6F3C3DD93}" srcOrd="0" destOrd="0" presId="urn:microsoft.com/office/officeart/2005/8/layout/default"/>
    <dgm:cxn modelId="{0EB04333-9579-4C28-A2D2-260A33596C24}" srcId="{2D47BC45-22A0-45FD-98DE-EDA8C2DD7C74}" destId="{BF35999C-B877-458D-A7D1-45053DBC2FE8}" srcOrd="5" destOrd="0" parTransId="{118F53E1-6286-4E93-9969-4FA2D4011273}" sibTransId="{97EF09FA-4277-4CB2-9920-A89A046055C8}"/>
    <dgm:cxn modelId="{B84E3937-49AF-45A4-89CB-AE6D5F9BEBD1}" srcId="{2D47BC45-22A0-45FD-98DE-EDA8C2DD7C74}" destId="{CB559605-624F-4BFF-9E04-20FAD260BB48}" srcOrd="4" destOrd="0" parTransId="{7530561B-A339-4D11-8E32-31316023BDB5}" sibTransId="{78C05689-A267-4AF9-B03B-FA5F41BD5974}"/>
    <dgm:cxn modelId="{FB7CBF40-60A4-4EE7-95D6-CE36C6783F1A}" type="presOf" srcId="{347377DD-8099-4727-916D-F886A061AE6E}" destId="{D50AAEA3-55DD-4607-8B38-C297EDF01ED6}" srcOrd="0" destOrd="0" presId="urn:microsoft.com/office/officeart/2005/8/layout/default"/>
    <dgm:cxn modelId="{80567C5B-131D-4AA4-AF1E-621A5183F443}" type="presOf" srcId="{5B58DFF4-1EFB-43BF-81DE-589F7FCBE0BE}" destId="{07A0EE14-394B-4BE6-AA81-AAB94EC03D03}" srcOrd="0" destOrd="0" presId="urn:microsoft.com/office/officeart/2005/8/layout/default"/>
    <dgm:cxn modelId="{F3845C41-64DE-4534-867B-693CA5F2C599}" srcId="{2D47BC45-22A0-45FD-98DE-EDA8C2DD7C74}" destId="{2AE0E899-B23B-4482-8610-1121850DB8A6}" srcOrd="11" destOrd="0" parTransId="{39488283-B169-4B78-B906-DF404F3FCB45}" sibTransId="{911F8806-5AD7-4836-A436-917FD037566F}"/>
    <dgm:cxn modelId="{75872843-8DE0-45D5-8A05-FE8E634FC8D1}" srcId="{2D47BC45-22A0-45FD-98DE-EDA8C2DD7C74}" destId="{A26CDEAF-6017-4146-974A-B03E25BEC154}" srcOrd="0" destOrd="0" parTransId="{D48F0710-6EDA-481C-A52A-65C34FF12E0F}" sibTransId="{0BCC55C6-8029-4048-BA5C-A3AA254B5D3E}"/>
    <dgm:cxn modelId="{E2AE7865-1007-4B5B-A454-1A26FDEFCA32}" srcId="{2D47BC45-22A0-45FD-98DE-EDA8C2DD7C74}" destId="{C4B57FDB-006B-464C-97BD-6736C1E369A3}" srcOrd="3" destOrd="0" parTransId="{9680B524-CEF9-4C14-A8EF-A25BF244D971}" sibTransId="{A5BCAC8F-8ADC-4420-9934-F25959960F45}"/>
    <dgm:cxn modelId="{FDBDE945-EF33-4185-AC5E-958ACF5119CF}" type="presOf" srcId="{883E8B83-55E1-43BA-88AE-F7A496DCAD07}" destId="{8DCAA792-9B2C-47FB-A940-6109B7C6A763}" srcOrd="0" destOrd="0" presId="urn:microsoft.com/office/officeart/2005/8/layout/default"/>
    <dgm:cxn modelId="{FA699F6C-6BF7-4270-853B-0AB282315B3F}" srcId="{2D47BC45-22A0-45FD-98DE-EDA8C2DD7C74}" destId="{8869C1D1-C237-4DFA-AB35-98EC63EF3A9D}" srcOrd="12" destOrd="0" parTransId="{239FD212-D837-4B3F-B338-F04B42946C0C}" sibTransId="{1D4E1157-CD55-4D88-9C15-AD33F22B6DBE}"/>
    <dgm:cxn modelId="{61FEBE6D-7435-41FF-951C-768AA0638E6B}" srcId="{2D47BC45-22A0-45FD-98DE-EDA8C2DD7C74}" destId="{1D9491DE-6861-4275-89A1-244CD41E12C3}" srcOrd="1" destOrd="0" parTransId="{DC5BBA92-D14D-4A25-96E1-85A40A06CD5A}" sibTransId="{8152AEEB-120E-4AA9-83C5-8B09A8F784FB}"/>
    <dgm:cxn modelId="{3B0E3670-A041-4A5C-89F8-083F48982121}" srcId="{2D47BC45-22A0-45FD-98DE-EDA8C2DD7C74}" destId="{7A67ADF0-A16D-47D4-919A-86D410682E1D}" srcOrd="6" destOrd="0" parTransId="{77C3132E-0D13-490E-B203-C603AFC006B2}" sibTransId="{CE431698-DEDE-4072-B395-771824C9793B}"/>
    <dgm:cxn modelId="{D3A0F471-8103-44CB-A9CC-E88C4387AEEB}" srcId="{2D47BC45-22A0-45FD-98DE-EDA8C2DD7C74}" destId="{86A3FA0B-BF9F-4745-95FD-E49485A6EB81}" srcOrd="10" destOrd="0" parTransId="{2FC09F7C-201A-418F-83BA-E9A343D77209}" sibTransId="{9F9C3235-CF94-493F-8B6D-77EB0EBCE934}"/>
    <dgm:cxn modelId="{3EBE4C55-C8FE-413E-A432-93E8367C3D09}" type="presOf" srcId="{2D47BC45-22A0-45FD-98DE-EDA8C2DD7C74}" destId="{8AC56DC9-2958-4A14-947D-8204DD40FEB6}" srcOrd="0" destOrd="0" presId="urn:microsoft.com/office/officeart/2005/8/layout/default"/>
    <dgm:cxn modelId="{67C2C575-4FDA-4E3D-93C8-FAD3772C60EF}" type="presOf" srcId="{B73054A7-9C33-49C0-8898-E1DCCCA0F98B}" destId="{A3B8CC71-0061-41C3-B411-FCB57C8E2A60}" srcOrd="0" destOrd="0" presId="urn:microsoft.com/office/officeart/2005/8/layout/default"/>
    <dgm:cxn modelId="{778D0580-E34A-4410-AD6F-8990FEE128A4}" type="presOf" srcId="{5BF467C8-FD82-4FD1-8AA0-50B34C7825E1}" destId="{BF2E7AF2-F883-47D2-A698-006CE448449F}" srcOrd="0" destOrd="0" presId="urn:microsoft.com/office/officeart/2005/8/layout/default"/>
    <dgm:cxn modelId="{CFB2FE8D-8050-4104-BE5E-A6113FDDF8C0}" type="presOf" srcId="{2AE0E899-B23B-4482-8610-1121850DB8A6}" destId="{331F7767-5A86-4341-9FAD-CCF6908022E2}" srcOrd="0" destOrd="0" presId="urn:microsoft.com/office/officeart/2005/8/layout/default"/>
    <dgm:cxn modelId="{069BA091-0826-487B-82D8-993FBC0E5D7B}" type="presOf" srcId="{A26CDEAF-6017-4146-974A-B03E25BEC154}" destId="{65F6A288-8339-42E7-965D-E25922C8ED96}" srcOrd="0" destOrd="0" presId="urn:microsoft.com/office/officeart/2005/8/layout/default"/>
    <dgm:cxn modelId="{2A705F97-FD2C-4D11-A0BB-F88032B5C46C}" srcId="{2D47BC45-22A0-45FD-98DE-EDA8C2DD7C74}" destId="{5B58DFF4-1EFB-43BF-81DE-589F7FCBE0BE}" srcOrd="8" destOrd="0" parTransId="{7B989FFD-80CC-449D-A258-F1A0A0DFAD76}" sibTransId="{62519FE8-33BA-4FFC-8DF8-A25950CE799E}"/>
    <dgm:cxn modelId="{F02CC7A7-C054-44C4-B1DE-0F413FC0BA1B}" srcId="{2D47BC45-22A0-45FD-98DE-EDA8C2DD7C74}" destId="{71E330DA-3D24-48A1-B623-CA24A1209855}" srcOrd="15" destOrd="0" parTransId="{344B1E94-1D11-48FE-BB7F-473EC90133DC}" sibTransId="{E1F84A65-EC71-4E8F-8689-A33DB01EAA6F}"/>
    <dgm:cxn modelId="{C434E8B1-23E0-420E-AB67-95ED4F40034A}" type="presOf" srcId="{BF35999C-B877-458D-A7D1-45053DBC2FE8}" destId="{50787FF2-EE80-47F4-9097-FA8282508F8D}" srcOrd="0" destOrd="0" presId="urn:microsoft.com/office/officeart/2005/8/layout/default"/>
    <dgm:cxn modelId="{EF942FCD-9E10-4401-9056-F2A3BC81A119}" srcId="{2D47BC45-22A0-45FD-98DE-EDA8C2DD7C74}" destId="{B73054A7-9C33-49C0-8898-E1DCCCA0F98B}" srcOrd="14" destOrd="0" parTransId="{C0CC2724-7FAE-48BE-8701-994D9A7DDDB6}" sibTransId="{892F64F9-0A55-4810-888A-CCB8E3EEA223}"/>
    <dgm:cxn modelId="{D1F7A9CF-8CE1-4104-AF9D-2FBEE591F4DD}" srcId="{2D47BC45-22A0-45FD-98DE-EDA8C2DD7C74}" destId="{347377DD-8099-4727-916D-F886A061AE6E}" srcOrd="16" destOrd="0" parTransId="{3DB8106B-7F4B-433E-9B07-B99C4DA124FE}" sibTransId="{7BE0541C-9CED-466F-BF43-591E990EAF01}"/>
    <dgm:cxn modelId="{3F3A3FE5-7716-496E-9A3F-FF927451B872}" type="presOf" srcId="{D1D59C93-0719-474C-BB2B-C49FC9B2E9A4}" destId="{089822A3-742D-400A-BD7D-5C5DEB92D450}" srcOrd="0" destOrd="0" presId="urn:microsoft.com/office/officeart/2005/8/layout/default"/>
    <dgm:cxn modelId="{87630EE9-0DDC-49B0-BF24-D20356C9B8D4}" type="presOf" srcId="{7A67ADF0-A16D-47D4-919A-86D410682E1D}" destId="{B0C1BF4A-0F90-48AF-9E77-BE2879039E52}" srcOrd="0" destOrd="0" presId="urn:microsoft.com/office/officeart/2005/8/layout/default"/>
    <dgm:cxn modelId="{CD3D6AEC-7C84-4934-B66B-FC2219FB6634}" type="presOf" srcId="{C4B57FDB-006B-464C-97BD-6736C1E369A3}" destId="{971E69D6-1B7C-43CD-A03D-81A68F47B959}" srcOrd="0" destOrd="0" presId="urn:microsoft.com/office/officeart/2005/8/layout/default"/>
    <dgm:cxn modelId="{CB3835FB-8BE3-4B74-9C53-C303B441742C}" srcId="{2D47BC45-22A0-45FD-98DE-EDA8C2DD7C74}" destId="{5FF93752-5DC4-42F1-8CCF-BB7C652E13D7}" srcOrd="2" destOrd="0" parTransId="{9C62B1BE-D7EB-4078-9F27-FED77B7ED71D}" sibTransId="{7F1FE9D1-8893-4C1A-9B9C-997F8C80A6FB}"/>
    <dgm:cxn modelId="{C89B39FD-68D7-453D-A850-85F7BBBCDA08}" type="presOf" srcId="{86A3FA0B-BF9F-4745-95FD-E49485A6EB81}" destId="{8A4708E1-8336-45A0-A6D8-0DA556E91E08}" srcOrd="0" destOrd="0" presId="urn:microsoft.com/office/officeart/2005/8/layout/default"/>
    <dgm:cxn modelId="{C8BFAB4A-345D-4F1B-82EE-8854ADC072DD}" type="presParOf" srcId="{8AC56DC9-2958-4A14-947D-8204DD40FEB6}" destId="{65F6A288-8339-42E7-965D-E25922C8ED96}" srcOrd="0" destOrd="0" presId="urn:microsoft.com/office/officeart/2005/8/layout/default"/>
    <dgm:cxn modelId="{A3C70588-5845-4380-8ADD-3ECE6AF1FDC2}" type="presParOf" srcId="{8AC56DC9-2958-4A14-947D-8204DD40FEB6}" destId="{12BAFE42-3B50-43FE-9C3E-AC0CFD4074A9}" srcOrd="1" destOrd="0" presId="urn:microsoft.com/office/officeart/2005/8/layout/default"/>
    <dgm:cxn modelId="{633F2F91-39E5-4501-80A3-DA2FD5C264E4}" type="presParOf" srcId="{8AC56DC9-2958-4A14-947D-8204DD40FEB6}" destId="{FD448E09-3BC9-4ACB-B90E-A2DAC0575B1B}" srcOrd="2" destOrd="0" presId="urn:microsoft.com/office/officeart/2005/8/layout/default"/>
    <dgm:cxn modelId="{85219C35-819D-445B-8CED-7A1192243B30}" type="presParOf" srcId="{8AC56DC9-2958-4A14-947D-8204DD40FEB6}" destId="{DDCDDA6E-35C9-491B-B455-72A170518201}" srcOrd="3" destOrd="0" presId="urn:microsoft.com/office/officeart/2005/8/layout/default"/>
    <dgm:cxn modelId="{687984AA-ADCB-4A84-8B0F-F7F476D232FE}" type="presParOf" srcId="{8AC56DC9-2958-4A14-947D-8204DD40FEB6}" destId="{9B2C9FEE-48E6-4940-AFEE-4CB6F3C3DD93}" srcOrd="4" destOrd="0" presId="urn:microsoft.com/office/officeart/2005/8/layout/default"/>
    <dgm:cxn modelId="{435B3F6B-CB3C-463A-A2F6-B6DA240E529C}" type="presParOf" srcId="{8AC56DC9-2958-4A14-947D-8204DD40FEB6}" destId="{BEBA16A8-7570-42A5-86A1-A752C227E721}" srcOrd="5" destOrd="0" presId="urn:microsoft.com/office/officeart/2005/8/layout/default"/>
    <dgm:cxn modelId="{5626F157-F7F8-4397-9D52-12318AF3DC0F}" type="presParOf" srcId="{8AC56DC9-2958-4A14-947D-8204DD40FEB6}" destId="{971E69D6-1B7C-43CD-A03D-81A68F47B959}" srcOrd="6" destOrd="0" presId="urn:microsoft.com/office/officeart/2005/8/layout/default"/>
    <dgm:cxn modelId="{192D219A-49BE-4A74-A488-03C1796DFB0C}" type="presParOf" srcId="{8AC56DC9-2958-4A14-947D-8204DD40FEB6}" destId="{54314111-EA70-45B7-9B0E-826BDB7C4D77}" srcOrd="7" destOrd="0" presId="urn:microsoft.com/office/officeart/2005/8/layout/default"/>
    <dgm:cxn modelId="{3417FE11-8152-4131-8376-67EC7D2CFB34}" type="presParOf" srcId="{8AC56DC9-2958-4A14-947D-8204DD40FEB6}" destId="{790A7B42-244D-489D-8A88-BD79C24C0640}" srcOrd="8" destOrd="0" presId="urn:microsoft.com/office/officeart/2005/8/layout/default"/>
    <dgm:cxn modelId="{EF54FE6D-D60D-4EC1-BB70-CBE119721986}" type="presParOf" srcId="{8AC56DC9-2958-4A14-947D-8204DD40FEB6}" destId="{1C7EE377-48F9-482F-BAC9-C4681330A8CC}" srcOrd="9" destOrd="0" presId="urn:microsoft.com/office/officeart/2005/8/layout/default"/>
    <dgm:cxn modelId="{29B46FBF-45C1-427F-B534-3753ACDA5B81}" type="presParOf" srcId="{8AC56DC9-2958-4A14-947D-8204DD40FEB6}" destId="{50787FF2-EE80-47F4-9097-FA8282508F8D}" srcOrd="10" destOrd="0" presId="urn:microsoft.com/office/officeart/2005/8/layout/default"/>
    <dgm:cxn modelId="{2A5640C4-BF22-48D0-BDD5-213B986E93F6}" type="presParOf" srcId="{8AC56DC9-2958-4A14-947D-8204DD40FEB6}" destId="{2FECC3DA-A02E-43E2-ADE3-CD2AA4444E72}" srcOrd="11" destOrd="0" presId="urn:microsoft.com/office/officeart/2005/8/layout/default"/>
    <dgm:cxn modelId="{F11CE25E-55EF-414D-9E4C-94445F80C5AA}" type="presParOf" srcId="{8AC56DC9-2958-4A14-947D-8204DD40FEB6}" destId="{B0C1BF4A-0F90-48AF-9E77-BE2879039E52}" srcOrd="12" destOrd="0" presId="urn:microsoft.com/office/officeart/2005/8/layout/default"/>
    <dgm:cxn modelId="{D400217D-32AE-45E5-8F28-0E961DA43D82}" type="presParOf" srcId="{8AC56DC9-2958-4A14-947D-8204DD40FEB6}" destId="{AFDA3061-24AB-435F-B112-65817D0551E5}" srcOrd="13" destOrd="0" presId="urn:microsoft.com/office/officeart/2005/8/layout/default"/>
    <dgm:cxn modelId="{30CF3DA7-3B11-43BE-B9DF-7EBBF6FD89AA}" type="presParOf" srcId="{8AC56DC9-2958-4A14-947D-8204DD40FEB6}" destId="{8DCAA792-9B2C-47FB-A940-6109B7C6A763}" srcOrd="14" destOrd="0" presId="urn:microsoft.com/office/officeart/2005/8/layout/default"/>
    <dgm:cxn modelId="{D9C29B67-0C69-4BED-BAC5-71FC2E8677A4}" type="presParOf" srcId="{8AC56DC9-2958-4A14-947D-8204DD40FEB6}" destId="{D0FEFD2B-CF01-4BFC-A645-1A0D7C3CA199}" srcOrd="15" destOrd="0" presId="urn:microsoft.com/office/officeart/2005/8/layout/default"/>
    <dgm:cxn modelId="{B13F4FB5-8172-4092-8D53-22365B89D062}" type="presParOf" srcId="{8AC56DC9-2958-4A14-947D-8204DD40FEB6}" destId="{07A0EE14-394B-4BE6-AA81-AAB94EC03D03}" srcOrd="16" destOrd="0" presId="urn:microsoft.com/office/officeart/2005/8/layout/default"/>
    <dgm:cxn modelId="{E2837228-3520-4E1E-AE9D-3B3A08504C24}" type="presParOf" srcId="{8AC56DC9-2958-4A14-947D-8204DD40FEB6}" destId="{DBAB3A79-FE63-40A1-B6DD-9490C43D1968}" srcOrd="17" destOrd="0" presId="urn:microsoft.com/office/officeart/2005/8/layout/default"/>
    <dgm:cxn modelId="{CB119743-CFE2-464E-9739-7CB8361B3C27}" type="presParOf" srcId="{8AC56DC9-2958-4A14-947D-8204DD40FEB6}" destId="{089822A3-742D-400A-BD7D-5C5DEB92D450}" srcOrd="18" destOrd="0" presId="urn:microsoft.com/office/officeart/2005/8/layout/default"/>
    <dgm:cxn modelId="{632DE4ED-A511-455F-8572-FA809686F20B}" type="presParOf" srcId="{8AC56DC9-2958-4A14-947D-8204DD40FEB6}" destId="{DD9EE69A-FA8A-4752-9EC1-1DE2635CB29E}" srcOrd="19" destOrd="0" presId="urn:microsoft.com/office/officeart/2005/8/layout/default"/>
    <dgm:cxn modelId="{60BB3AFE-7E6E-4183-AB7E-CBB2907DC9F5}" type="presParOf" srcId="{8AC56DC9-2958-4A14-947D-8204DD40FEB6}" destId="{8A4708E1-8336-45A0-A6D8-0DA556E91E08}" srcOrd="20" destOrd="0" presId="urn:microsoft.com/office/officeart/2005/8/layout/default"/>
    <dgm:cxn modelId="{24ED4D56-D799-43C2-BAF2-D18B4F0FD817}" type="presParOf" srcId="{8AC56DC9-2958-4A14-947D-8204DD40FEB6}" destId="{C7843A9D-B029-4120-9B5A-57A63FC170F4}" srcOrd="21" destOrd="0" presId="urn:microsoft.com/office/officeart/2005/8/layout/default"/>
    <dgm:cxn modelId="{C7883053-58EA-440C-8078-48E7DDC2CDAC}" type="presParOf" srcId="{8AC56DC9-2958-4A14-947D-8204DD40FEB6}" destId="{331F7767-5A86-4341-9FAD-CCF6908022E2}" srcOrd="22" destOrd="0" presId="urn:microsoft.com/office/officeart/2005/8/layout/default"/>
    <dgm:cxn modelId="{56796389-D777-4FE1-9F04-45C106B1B705}" type="presParOf" srcId="{8AC56DC9-2958-4A14-947D-8204DD40FEB6}" destId="{37E80271-115F-4771-B8F6-1ED8DAE3BF98}" srcOrd="23" destOrd="0" presId="urn:microsoft.com/office/officeart/2005/8/layout/default"/>
    <dgm:cxn modelId="{CCADBABF-9665-4462-B9E8-A0F6379384A7}" type="presParOf" srcId="{8AC56DC9-2958-4A14-947D-8204DD40FEB6}" destId="{89263A79-456B-455F-912C-D4D6B63D9F96}" srcOrd="24" destOrd="0" presId="urn:microsoft.com/office/officeart/2005/8/layout/default"/>
    <dgm:cxn modelId="{ECAA02FE-B5CF-4BCD-8CD9-59862A3BB29B}" type="presParOf" srcId="{8AC56DC9-2958-4A14-947D-8204DD40FEB6}" destId="{8457B7F7-EA83-40EA-B651-76CF56FA4528}" srcOrd="25" destOrd="0" presId="urn:microsoft.com/office/officeart/2005/8/layout/default"/>
    <dgm:cxn modelId="{50B09D92-9D4B-4291-A4CE-99DDFF53EE5D}" type="presParOf" srcId="{8AC56DC9-2958-4A14-947D-8204DD40FEB6}" destId="{BF2E7AF2-F883-47D2-A698-006CE448449F}" srcOrd="26" destOrd="0" presId="urn:microsoft.com/office/officeart/2005/8/layout/default"/>
    <dgm:cxn modelId="{EC622B6D-E5FC-4A5A-B45D-9DA211A9B84F}" type="presParOf" srcId="{8AC56DC9-2958-4A14-947D-8204DD40FEB6}" destId="{9E9B8E70-565E-45B2-9A53-4EF2640CF45E}" srcOrd="27" destOrd="0" presId="urn:microsoft.com/office/officeart/2005/8/layout/default"/>
    <dgm:cxn modelId="{A14F0116-8FA5-494D-9E3B-7485BFEF36F6}" type="presParOf" srcId="{8AC56DC9-2958-4A14-947D-8204DD40FEB6}" destId="{A3B8CC71-0061-41C3-B411-FCB57C8E2A60}" srcOrd="28" destOrd="0" presId="urn:microsoft.com/office/officeart/2005/8/layout/default"/>
    <dgm:cxn modelId="{43D78044-95DB-4F6C-BA44-877404814A15}" type="presParOf" srcId="{8AC56DC9-2958-4A14-947D-8204DD40FEB6}" destId="{20F85C8B-E8A7-40AB-A229-8005C10B2A50}" srcOrd="29" destOrd="0" presId="urn:microsoft.com/office/officeart/2005/8/layout/default"/>
    <dgm:cxn modelId="{A4CD7C5C-2BD5-4E0A-83AB-5D4277C65788}" type="presParOf" srcId="{8AC56DC9-2958-4A14-947D-8204DD40FEB6}" destId="{B1EF2B9C-82E1-47A3-882A-78AE9AA8DC75}" srcOrd="30" destOrd="0" presId="urn:microsoft.com/office/officeart/2005/8/layout/default"/>
    <dgm:cxn modelId="{5E60EEB3-8FBF-4594-825B-B803834E5370}" type="presParOf" srcId="{8AC56DC9-2958-4A14-947D-8204DD40FEB6}" destId="{81D15B29-CCC4-4F5E-93F7-570F6728F081}" srcOrd="31" destOrd="0" presId="urn:microsoft.com/office/officeart/2005/8/layout/default"/>
    <dgm:cxn modelId="{FA60C5D3-3E54-46FE-9A23-12C8201E7794}" type="presParOf" srcId="{8AC56DC9-2958-4A14-947D-8204DD40FEB6}" destId="{D50AAEA3-55DD-4607-8B38-C297EDF01ED6}" srcOrd="3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DC0AE0-8100-4960-AB21-9D349714D40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FB3074-002C-47F0-AAEE-2900CA91D0B5}">
      <dgm:prSet/>
      <dgm:spPr/>
      <dgm:t>
        <a:bodyPr/>
        <a:lstStyle/>
        <a:p>
          <a:r>
            <a:rPr lang="es-ES"/>
            <a:t>Encuestas de satisfacción del personal, y evaluación del desempeño en todos los centros.</a:t>
          </a:r>
          <a:endParaRPr lang="en-US"/>
        </a:p>
      </dgm:t>
    </dgm:pt>
    <dgm:pt modelId="{93E3493A-08E0-49A3-B15F-1FD1DBDF7337}" type="parTrans" cxnId="{CE1106D7-178B-4A56-888B-C68F803D2ABB}">
      <dgm:prSet/>
      <dgm:spPr/>
      <dgm:t>
        <a:bodyPr/>
        <a:lstStyle/>
        <a:p>
          <a:endParaRPr lang="en-US"/>
        </a:p>
      </dgm:t>
    </dgm:pt>
    <dgm:pt modelId="{22A3B9CE-185A-4544-9EE7-48E181B66B8B}" type="sibTrans" cxnId="{CE1106D7-178B-4A56-888B-C68F803D2ABB}">
      <dgm:prSet/>
      <dgm:spPr/>
      <dgm:t>
        <a:bodyPr/>
        <a:lstStyle/>
        <a:p>
          <a:endParaRPr lang="en-US"/>
        </a:p>
      </dgm:t>
    </dgm:pt>
    <dgm:pt modelId="{2D2C25E4-A50A-4B63-A83E-7DBE6E524398}">
      <dgm:prSet/>
      <dgm:spPr/>
      <dgm:t>
        <a:bodyPr/>
        <a:lstStyle/>
        <a:p>
          <a:r>
            <a:rPr lang="es-ES"/>
            <a:t>Formación grupal e individual para mejorar el clima laboral.</a:t>
          </a:r>
          <a:endParaRPr lang="en-US"/>
        </a:p>
      </dgm:t>
    </dgm:pt>
    <dgm:pt modelId="{D8B6B085-C225-4CD6-8DFE-31D0C54FCC04}" type="parTrans" cxnId="{CA280079-E7AC-4C8A-B6E5-8E7289A7AB3B}">
      <dgm:prSet/>
      <dgm:spPr/>
      <dgm:t>
        <a:bodyPr/>
        <a:lstStyle/>
        <a:p>
          <a:endParaRPr lang="en-US"/>
        </a:p>
      </dgm:t>
    </dgm:pt>
    <dgm:pt modelId="{088BB88D-A440-4446-8E10-9AAC20566008}" type="sibTrans" cxnId="{CA280079-E7AC-4C8A-B6E5-8E7289A7AB3B}">
      <dgm:prSet/>
      <dgm:spPr/>
      <dgm:t>
        <a:bodyPr/>
        <a:lstStyle/>
        <a:p>
          <a:endParaRPr lang="en-US"/>
        </a:p>
      </dgm:t>
    </dgm:pt>
    <dgm:pt modelId="{F17AF224-53F0-4CC9-842D-784C31825502}">
      <dgm:prSet/>
      <dgm:spPr/>
      <dgm:t>
        <a:bodyPr/>
        <a:lstStyle/>
        <a:p>
          <a:r>
            <a:rPr lang="es-ES"/>
            <a:t>Revisión y certificación de procesos de calidad (ISO 9001, 14001, 45001).</a:t>
          </a:r>
          <a:endParaRPr lang="en-US"/>
        </a:p>
      </dgm:t>
    </dgm:pt>
    <dgm:pt modelId="{E415470C-3BF1-4464-867D-C15F00F9F425}" type="parTrans" cxnId="{FA43CD8E-5BC0-4D16-A764-CC2E02FD9D29}">
      <dgm:prSet/>
      <dgm:spPr/>
      <dgm:t>
        <a:bodyPr/>
        <a:lstStyle/>
        <a:p>
          <a:endParaRPr lang="en-US"/>
        </a:p>
      </dgm:t>
    </dgm:pt>
    <dgm:pt modelId="{8BB3690E-2F02-47C4-8A48-11CA60E14311}" type="sibTrans" cxnId="{FA43CD8E-5BC0-4D16-A764-CC2E02FD9D29}">
      <dgm:prSet/>
      <dgm:spPr/>
      <dgm:t>
        <a:bodyPr/>
        <a:lstStyle/>
        <a:p>
          <a:endParaRPr lang="en-US"/>
        </a:p>
      </dgm:t>
    </dgm:pt>
    <dgm:pt modelId="{046613E7-8C2B-438F-9133-491D4D86D44C}">
      <dgm:prSet/>
      <dgm:spPr/>
      <dgm:t>
        <a:bodyPr/>
        <a:lstStyle/>
        <a:p>
          <a:r>
            <a:rPr lang="es-ES" dirty="0"/>
            <a:t>Formación sobre el sistema de calidad y procesos internos.</a:t>
          </a:r>
          <a:endParaRPr lang="en-US" dirty="0"/>
        </a:p>
      </dgm:t>
    </dgm:pt>
    <dgm:pt modelId="{9D6B1185-F05B-4A20-8E00-47195746B49B}" type="parTrans" cxnId="{6CD96CD6-83C0-469A-B35A-F7286148B7FA}">
      <dgm:prSet/>
      <dgm:spPr/>
      <dgm:t>
        <a:bodyPr/>
        <a:lstStyle/>
        <a:p>
          <a:endParaRPr lang="en-US"/>
        </a:p>
      </dgm:t>
    </dgm:pt>
    <dgm:pt modelId="{B218388D-7E44-47F8-8DB6-46D9BDB1D957}" type="sibTrans" cxnId="{6CD96CD6-83C0-469A-B35A-F7286148B7FA}">
      <dgm:prSet/>
      <dgm:spPr/>
      <dgm:t>
        <a:bodyPr/>
        <a:lstStyle/>
        <a:p>
          <a:endParaRPr lang="en-US"/>
        </a:p>
      </dgm:t>
    </dgm:pt>
    <dgm:pt modelId="{66A49CCB-0460-4F64-B4F8-05836CB385D8}">
      <dgm:prSet/>
      <dgm:spPr/>
      <dgm:t>
        <a:bodyPr/>
        <a:lstStyle/>
        <a:p>
          <a:r>
            <a:rPr lang="es-ES"/>
            <a:t>Implantación del enfoque centrado en la persona y la familia: </a:t>
          </a:r>
          <a:endParaRPr lang="en-US"/>
        </a:p>
      </dgm:t>
    </dgm:pt>
    <dgm:pt modelId="{134A838F-84CA-4296-B772-F006374F1D34}" type="parTrans" cxnId="{F81D45EE-8A15-40BD-A788-E65F566DDF0E}">
      <dgm:prSet/>
      <dgm:spPr/>
      <dgm:t>
        <a:bodyPr/>
        <a:lstStyle/>
        <a:p>
          <a:endParaRPr lang="en-US"/>
        </a:p>
      </dgm:t>
    </dgm:pt>
    <dgm:pt modelId="{6B0137A0-B48B-4E09-9AAC-8DC6B4FDE840}" type="sibTrans" cxnId="{F81D45EE-8A15-40BD-A788-E65F566DDF0E}">
      <dgm:prSet/>
      <dgm:spPr/>
      <dgm:t>
        <a:bodyPr/>
        <a:lstStyle/>
        <a:p>
          <a:endParaRPr lang="en-US"/>
        </a:p>
      </dgm:t>
    </dgm:pt>
    <dgm:pt modelId="{D33A5BD5-2043-44C9-AD69-B84F7208A93F}">
      <dgm:prSet/>
      <dgm:spPr/>
      <dgm:t>
        <a:bodyPr/>
        <a:lstStyle/>
        <a:p>
          <a:r>
            <a:rPr lang="es-ES"/>
            <a:t>Cartas de derechos.</a:t>
          </a:r>
          <a:endParaRPr lang="en-US"/>
        </a:p>
      </dgm:t>
    </dgm:pt>
    <dgm:pt modelId="{05B3E1CE-C38C-42A2-9453-D6CB9C267C04}" type="parTrans" cxnId="{BCCBECD8-99F9-4D29-8184-44B6DE90419A}">
      <dgm:prSet/>
      <dgm:spPr/>
      <dgm:t>
        <a:bodyPr/>
        <a:lstStyle/>
        <a:p>
          <a:endParaRPr lang="en-US"/>
        </a:p>
      </dgm:t>
    </dgm:pt>
    <dgm:pt modelId="{DD068958-E5B4-4E94-8327-7B9CD8928370}" type="sibTrans" cxnId="{BCCBECD8-99F9-4D29-8184-44B6DE90419A}">
      <dgm:prSet/>
      <dgm:spPr/>
      <dgm:t>
        <a:bodyPr/>
        <a:lstStyle/>
        <a:p>
          <a:endParaRPr lang="en-US"/>
        </a:p>
      </dgm:t>
    </dgm:pt>
    <dgm:pt modelId="{25A62567-E4EE-4583-B5E6-C23CE07F4481}">
      <dgm:prSet/>
      <dgm:spPr/>
      <dgm:t>
        <a:bodyPr/>
        <a:lstStyle/>
        <a:p>
          <a:r>
            <a:rPr lang="es-ES"/>
            <a:t>Acciones de mejora del plan ECF.</a:t>
          </a:r>
          <a:endParaRPr lang="en-US"/>
        </a:p>
      </dgm:t>
    </dgm:pt>
    <dgm:pt modelId="{0DB472BA-9747-42C3-B427-F6A048878D76}" type="parTrans" cxnId="{182B2680-1954-49B5-B325-88A8045464C3}">
      <dgm:prSet/>
      <dgm:spPr/>
      <dgm:t>
        <a:bodyPr/>
        <a:lstStyle/>
        <a:p>
          <a:endParaRPr lang="en-US"/>
        </a:p>
      </dgm:t>
    </dgm:pt>
    <dgm:pt modelId="{59011B7D-C0F8-48E7-804E-0D536FC990D9}" type="sibTrans" cxnId="{182B2680-1954-49B5-B325-88A8045464C3}">
      <dgm:prSet/>
      <dgm:spPr/>
      <dgm:t>
        <a:bodyPr/>
        <a:lstStyle/>
        <a:p>
          <a:endParaRPr lang="en-US"/>
        </a:p>
      </dgm:t>
    </dgm:pt>
    <dgm:pt modelId="{BBEFB76B-A731-4950-A7A9-872845A2553F}">
      <dgm:prSet/>
      <dgm:spPr/>
      <dgm:t>
        <a:bodyPr/>
        <a:lstStyle/>
        <a:p>
          <a:r>
            <a:rPr lang="es-ES"/>
            <a:t>Formación de profesionales y participación de familias.</a:t>
          </a:r>
          <a:endParaRPr lang="en-US"/>
        </a:p>
      </dgm:t>
    </dgm:pt>
    <dgm:pt modelId="{76FE5B0C-85F6-43C2-9643-9561C95D0686}" type="parTrans" cxnId="{968670F8-DC34-44A1-AC24-01FBBC1C32CA}">
      <dgm:prSet/>
      <dgm:spPr/>
      <dgm:t>
        <a:bodyPr/>
        <a:lstStyle/>
        <a:p>
          <a:endParaRPr lang="en-US"/>
        </a:p>
      </dgm:t>
    </dgm:pt>
    <dgm:pt modelId="{756237E3-E478-4FB5-9F4E-3BF68C6AF4F5}" type="sibTrans" cxnId="{968670F8-DC34-44A1-AC24-01FBBC1C32CA}">
      <dgm:prSet/>
      <dgm:spPr/>
      <dgm:t>
        <a:bodyPr/>
        <a:lstStyle/>
        <a:p>
          <a:endParaRPr lang="en-US"/>
        </a:p>
      </dgm:t>
    </dgm:pt>
    <dgm:pt modelId="{A4C0B030-3174-4708-9106-53F72B6107F5}">
      <dgm:prSet/>
      <dgm:spPr/>
      <dgm:t>
        <a:bodyPr/>
        <a:lstStyle/>
        <a:p>
          <a:r>
            <a:rPr lang="es-ES" dirty="0"/>
            <a:t>Mejora de la comunicación interna y accesibilidad de la información (lectura fácil, podcast, WhatsApp).</a:t>
          </a:r>
          <a:endParaRPr lang="en-US" dirty="0"/>
        </a:p>
      </dgm:t>
    </dgm:pt>
    <dgm:pt modelId="{2E9EBAC8-7844-46B3-B44D-7636D1B4B1D7}" type="parTrans" cxnId="{8096642D-4DD2-4C12-BF7E-C20E377DEFCE}">
      <dgm:prSet/>
      <dgm:spPr/>
      <dgm:t>
        <a:bodyPr/>
        <a:lstStyle/>
        <a:p>
          <a:endParaRPr lang="en-US"/>
        </a:p>
      </dgm:t>
    </dgm:pt>
    <dgm:pt modelId="{D7E713F5-2BBD-4881-9440-F846B116DAA8}" type="sibTrans" cxnId="{8096642D-4DD2-4C12-BF7E-C20E377DEFCE}">
      <dgm:prSet/>
      <dgm:spPr/>
      <dgm:t>
        <a:bodyPr/>
        <a:lstStyle/>
        <a:p>
          <a:endParaRPr lang="en-US"/>
        </a:p>
      </dgm:t>
    </dgm:pt>
    <dgm:pt modelId="{B9B146FF-564E-4010-B42F-3017AC84FCA8}">
      <dgm:prSet/>
      <dgm:spPr/>
      <dgm:t>
        <a:bodyPr/>
        <a:lstStyle/>
        <a:p>
          <a:r>
            <a:rPr lang="es-ES"/>
            <a:t>Búsqueda de proyectos subvencionados para el envejecimiento de profesionales del CEE.</a:t>
          </a:r>
          <a:endParaRPr lang="en-US" dirty="0"/>
        </a:p>
      </dgm:t>
    </dgm:pt>
    <dgm:pt modelId="{4AB49CDB-B833-4140-B736-D479BF0E6C84}" type="parTrans" cxnId="{229BC8E3-A86F-4869-BF7B-FB420DB4C0B2}">
      <dgm:prSet/>
      <dgm:spPr/>
      <dgm:t>
        <a:bodyPr/>
        <a:lstStyle/>
        <a:p>
          <a:endParaRPr lang="es-ES"/>
        </a:p>
      </dgm:t>
    </dgm:pt>
    <dgm:pt modelId="{BEEDAD31-2C4D-4310-A89C-F47E7B75EE8E}" type="sibTrans" cxnId="{229BC8E3-A86F-4869-BF7B-FB420DB4C0B2}">
      <dgm:prSet/>
      <dgm:spPr/>
      <dgm:t>
        <a:bodyPr/>
        <a:lstStyle/>
        <a:p>
          <a:endParaRPr lang="es-ES"/>
        </a:p>
      </dgm:t>
    </dgm:pt>
    <dgm:pt modelId="{47CACA86-C807-4A84-B2BC-306D6F0CA070}">
      <dgm:prSet/>
      <dgm:spPr/>
      <dgm:t>
        <a:bodyPr/>
        <a:lstStyle/>
        <a:p>
          <a:r>
            <a:rPr lang="es-ES"/>
            <a:t>Realización de encuesta de clima laboral</a:t>
          </a:r>
          <a:endParaRPr lang="es-ES" dirty="0"/>
        </a:p>
      </dgm:t>
    </dgm:pt>
    <dgm:pt modelId="{04F8150F-C465-4A7C-AE21-E9AE5E35F494}" type="parTrans" cxnId="{1E571683-2AEE-4CFF-9647-59B1248D127C}">
      <dgm:prSet/>
      <dgm:spPr/>
      <dgm:t>
        <a:bodyPr/>
        <a:lstStyle/>
        <a:p>
          <a:endParaRPr lang="es-ES"/>
        </a:p>
      </dgm:t>
    </dgm:pt>
    <dgm:pt modelId="{ACF9CD18-1A3A-40F8-8035-563E43B8A0C1}" type="sibTrans" cxnId="{1E571683-2AEE-4CFF-9647-59B1248D127C}">
      <dgm:prSet/>
      <dgm:spPr/>
      <dgm:t>
        <a:bodyPr/>
        <a:lstStyle/>
        <a:p>
          <a:endParaRPr lang="es-ES"/>
        </a:p>
      </dgm:t>
    </dgm:pt>
    <dgm:pt modelId="{AA9A58EC-FE23-48B5-BBE8-9ED3C2ABE2A6}">
      <dgm:prSet/>
      <dgm:spPr/>
      <dgm:t>
        <a:bodyPr/>
        <a:lstStyle/>
        <a:p>
          <a:r>
            <a:rPr lang="es-ES"/>
            <a:t>Implantación del nuevo CRM</a:t>
          </a:r>
          <a:endParaRPr lang="es-ES" dirty="0"/>
        </a:p>
      </dgm:t>
    </dgm:pt>
    <dgm:pt modelId="{D85870E5-71B8-49B5-A461-102EA134F51A}" type="parTrans" cxnId="{C5507470-C48A-4181-AB8A-632873428127}">
      <dgm:prSet/>
      <dgm:spPr/>
      <dgm:t>
        <a:bodyPr/>
        <a:lstStyle/>
        <a:p>
          <a:endParaRPr lang="es-ES"/>
        </a:p>
      </dgm:t>
    </dgm:pt>
    <dgm:pt modelId="{214A9214-1524-4F6A-8832-1C918383CBBA}" type="sibTrans" cxnId="{C5507470-C48A-4181-AB8A-632873428127}">
      <dgm:prSet/>
      <dgm:spPr/>
      <dgm:t>
        <a:bodyPr/>
        <a:lstStyle/>
        <a:p>
          <a:endParaRPr lang="es-ES"/>
        </a:p>
      </dgm:t>
    </dgm:pt>
    <dgm:pt modelId="{8D8E307A-1B27-41DA-8969-3464EBAC87C9}">
      <dgm:prSet/>
      <dgm:spPr/>
      <dgm:t>
        <a:bodyPr/>
        <a:lstStyle/>
        <a:p>
          <a:r>
            <a:rPr lang="es-ES"/>
            <a:t>Rediseño del proceso interno transversal para las personas que manifiesta su deseo de llegar al empleo.</a:t>
          </a:r>
          <a:endParaRPr lang="es-ES" dirty="0"/>
        </a:p>
      </dgm:t>
    </dgm:pt>
    <dgm:pt modelId="{FDEAA90E-7533-4907-BA44-6FC2136C79AC}" type="parTrans" cxnId="{E56EB368-87F4-47EA-84ED-C468918EAD34}">
      <dgm:prSet/>
      <dgm:spPr/>
      <dgm:t>
        <a:bodyPr/>
        <a:lstStyle/>
        <a:p>
          <a:endParaRPr lang="es-ES"/>
        </a:p>
      </dgm:t>
    </dgm:pt>
    <dgm:pt modelId="{FA3C2BD7-CA04-4810-A392-36E8C4662454}" type="sibTrans" cxnId="{E56EB368-87F4-47EA-84ED-C468918EAD34}">
      <dgm:prSet/>
      <dgm:spPr/>
      <dgm:t>
        <a:bodyPr/>
        <a:lstStyle/>
        <a:p>
          <a:endParaRPr lang="es-ES"/>
        </a:p>
      </dgm:t>
    </dgm:pt>
    <dgm:pt modelId="{3D3C1860-10EE-43D3-86A5-5405E0BA8CA3}">
      <dgm:prSet/>
      <dgm:spPr/>
      <dgm:t>
        <a:bodyPr/>
        <a:lstStyle/>
        <a:p>
          <a:r>
            <a:rPr lang="es-ES"/>
            <a:t>Constitución del equipo de psicólogos como órgano de apoyo y asesoramiento al equipo gestor y análisis de situaciones y necesidades de PCDI y profesionales </a:t>
          </a:r>
          <a:endParaRPr lang="es-ES" dirty="0"/>
        </a:p>
      </dgm:t>
    </dgm:pt>
    <dgm:pt modelId="{E3999611-AA61-44CE-9612-BE14FACECFB7}" type="parTrans" cxnId="{7A8DF766-64CA-41BD-90A0-59953B2D63D2}">
      <dgm:prSet/>
      <dgm:spPr/>
      <dgm:t>
        <a:bodyPr/>
        <a:lstStyle/>
        <a:p>
          <a:endParaRPr lang="es-ES"/>
        </a:p>
      </dgm:t>
    </dgm:pt>
    <dgm:pt modelId="{4E105E57-69A6-47FE-A358-10B0768A54E8}" type="sibTrans" cxnId="{7A8DF766-64CA-41BD-90A0-59953B2D63D2}">
      <dgm:prSet/>
      <dgm:spPr/>
      <dgm:t>
        <a:bodyPr/>
        <a:lstStyle/>
        <a:p>
          <a:endParaRPr lang="es-ES"/>
        </a:p>
      </dgm:t>
    </dgm:pt>
    <dgm:pt modelId="{44C13C2C-7440-4269-A760-DBE99C17BB2E}">
      <dgm:prSet/>
      <dgm:spPr/>
      <dgm:t>
        <a:bodyPr/>
        <a:lstStyle/>
        <a:p>
          <a:r>
            <a:rPr lang="es-ES" dirty="0"/>
            <a:t>Diseño de planes de carrera para profesionales de la entidad</a:t>
          </a:r>
        </a:p>
      </dgm:t>
    </dgm:pt>
    <dgm:pt modelId="{0978A460-8632-49BD-B09F-9B03EE3F1A06}" type="parTrans" cxnId="{551298B5-28B3-4E81-8CC5-04BEE3488F01}">
      <dgm:prSet/>
      <dgm:spPr/>
      <dgm:t>
        <a:bodyPr/>
        <a:lstStyle/>
        <a:p>
          <a:endParaRPr lang="es-ES"/>
        </a:p>
      </dgm:t>
    </dgm:pt>
    <dgm:pt modelId="{D4CA215D-7FD6-4ECE-BAE6-90024CB61765}" type="sibTrans" cxnId="{551298B5-28B3-4E81-8CC5-04BEE3488F01}">
      <dgm:prSet/>
      <dgm:spPr/>
      <dgm:t>
        <a:bodyPr/>
        <a:lstStyle/>
        <a:p>
          <a:endParaRPr lang="es-ES"/>
        </a:p>
      </dgm:t>
    </dgm:pt>
    <dgm:pt modelId="{A35AFC87-4372-40C1-ABF0-CC2E2AB1C0D8}">
      <dgm:prSet/>
      <dgm:spPr/>
      <dgm:t>
        <a:bodyPr/>
        <a:lstStyle/>
        <a:p>
          <a:r>
            <a:rPr lang="es-ES"/>
            <a:t>Diseño de un plan de formación orientado no solo a la formación en el área técnico social sino en todas las áreas técnicas de gestión (excel, presupuestos, gestión de personas).</a:t>
          </a:r>
        </a:p>
      </dgm:t>
    </dgm:pt>
    <dgm:pt modelId="{B9471A8C-ACC6-4791-B69A-10245DC0B5B9}" type="parTrans" cxnId="{99EB6564-73E4-4E54-8639-666FF2C1A1D7}">
      <dgm:prSet/>
      <dgm:spPr/>
      <dgm:t>
        <a:bodyPr/>
        <a:lstStyle/>
        <a:p>
          <a:endParaRPr lang="es-ES"/>
        </a:p>
      </dgm:t>
    </dgm:pt>
    <dgm:pt modelId="{FFD0F02F-EC4E-4621-B0E3-861DA58F46FE}" type="sibTrans" cxnId="{99EB6564-73E4-4E54-8639-666FF2C1A1D7}">
      <dgm:prSet/>
      <dgm:spPr/>
      <dgm:t>
        <a:bodyPr/>
        <a:lstStyle/>
        <a:p>
          <a:endParaRPr lang="es-ES"/>
        </a:p>
      </dgm:t>
    </dgm:pt>
    <dgm:pt modelId="{4FC5CAFB-8AF2-4A22-BCB1-D6760C74257E}" type="pres">
      <dgm:prSet presAssocID="{99DC0AE0-8100-4960-AB21-9D349714D409}" presName="diagram" presStyleCnt="0">
        <dgm:presLayoutVars>
          <dgm:dir/>
          <dgm:resizeHandles val="exact"/>
        </dgm:presLayoutVars>
      </dgm:prSet>
      <dgm:spPr/>
    </dgm:pt>
    <dgm:pt modelId="{0F932CA4-4423-4395-AFE7-4FCC46B01D8C}" type="pres">
      <dgm:prSet presAssocID="{21FB3074-002C-47F0-AAEE-2900CA91D0B5}" presName="node" presStyleLbl="node1" presStyleIdx="0" presStyleCnt="13">
        <dgm:presLayoutVars>
          <dgm:bulletEnabled val="1"/>
        </dgm:presLayoutVars>
      </dgm:prSet>
      <dgm:spPr/>
    </dgm:pt>
    <dgm:pt modelId="{49C274F3-12CF-4FFB-BCB2-86F10DA88F54}" type="pres">
      <dgm:prSet presAssocID="{22A3B9CE-185A-4544-9EE7-48E181B66B8B}" presName="sibTrans" presStyleCnt="0"/>
      <dgm:spPr/>
    </dgm:pt>
    <dgm:pt modelId="{09AD5A34-FE67-4883-B279-AC85421BB4BB}" type="pres">
      <dgm:prSet presAssocID="{2D2C25E4-A50A-4B63-A83E-7DBE6E524398}" presName="node" presStyleLbl="node1" presStyleIdx="1" presStyleCnt="13">
        <dgm:presLayoutVars>
          <dgm:bulletEnabled val="1"/>
        </dgm:presLayoutVars>
      </dgm:prSet>
      <dgm:spPr/>
    </dgm:pt>
    <dgm:pt modelId="{D792D8B8-286A-4ECD-BB03-4ED79B2F807B}" type="pres">
      <dgm:prSet presAssocID="{088BB88D-A440-4446-8E10-9AAC20566008}" presName="sibTrans" presStyleCnt="0"/>
      <dgm:spPr/>
    </dgm:pt>
    <dgm:pt modelId="{E344DBD1-6C5D-47AE-B6EC-8CC002455F0A}" type="pres">
      <dgm:prSet presAssocID="{F17AF224-53F0-4CC9-842D-784C31825502}" presName="node" presStyleLbl="node1" presStyleIdx="2" presStyleCnt="13">
        <dgm:presLayoutVars>
          <dgm:bulletEnabled val="1"/>
        </dgm:presLayoutVars>
      </dgm:prSet>
      <dgm:spPr/>
    </dgm:pt>
    <dgm:pt modelId="{A21E7571-404D-4691-9F6C-DEE9A1B76378}" type="pres">
      <dgm:prSet presAssocID="{8BB3690E-2F02-47C4-8A48-11CA60E14311}" presName="sibTrans" presStyleCnt="0"/>
      <dgm:spPr/>
    </dgm:pt>
    <dgm:pt modelId="{6139AB4E-B97F-47DF-921B-733E44629CF2}" type="pres">
      <dgm:prSet presAssocID="{046613E7-8C2B-438F-9133-491D4D86D44C}" presName="node" presStyleLbl="node1" presStyleIdx="3" presStyleCnt="13">
        <dgm:presLayoutVars>
          <dgm:bulletEnabled val="1"/>
        </dgm:presLayoutVars>
      </dgm:prSet>
      <dgm:spPr/>
    </dgm:pt>
    <dgm:pt modelId="{C5DBDFDE-9701-4D94-9F82-614577B6DE39}" type="pres">
      <dgm:prSet presAssocID="{B218388D-7E44-47F8-8DB6-46D9BDB1D957}" presName="sibTrans" presStyleCnt="0"/>
      <dgm:spPr/>
    </dgm:pt>
    <dgm:pt modelId="{EB7E9083-4D9A-419A-89D4-0E7FC3D1B173}" type="pres">
      <dgm:prSet presAssocID="{66A49CCB-0460-4F64-B4F8-05836CB385D8}" presName="node" presStyleLbl="node1" presStyleIdx="4" presStyleCnt="13">
        <dgm:presLayoutVars>
          <dgm:bulletEnabled val="1"/>
        </dgm:presLayoutVars>
      </dgm:prSet>
      <dgm:spPr/>
    </dgm:pt>
    <dgm:pt modelId="{D59ACD2A-3841-4345-8727-5C61E4CBFA8B}" type="pres">
      <dgm:prSet presAssocID="{6B0137A0-B48B-4E09-9AAC-8DC6B4FDE840}" presName="sibTrans" presStyleCnt="0"/>
      <dgm:spPr/>
    </dgm:pt>
    <dgm:pt modelId="{BA5D33C8-D24E-46DB-B14B-C7A2BBF45994}" type="pres">
      <dgm:prSet presAssocID="{A4C0B030-3174-4708-9106-53F72B6107F5}" presName="node" presStyleLbl="node1" presStyleIdx="5" presStyleCnt="13">
        <dgm:presLayoutVars>
          <dgm:bulletEnabled val="1"/>
        </dgm:presLayoutVars>
      </dgm:prSet>
      <dgm:spPr/>
    </dgm:pt>
    <dgm:pt modelId="{516ED6BB-B443-44CE-AF7E-0509DD752559}" type="pres">
      <dgm:prSet presAssocID="{D7E713F5-2BBD-4881-9440-F846B116DAA8}" presName="sibTrans" presStyleCnt="0"/>
      <dgm:spPr/>
    </dgm:pt>
    <dgm:pt modelId="{7105DD57-1A63-4E71-9B02-BCBD8EC9492D}" type="pres">
      <dgm:prSet presAssocID="{B9B146FF-564E-4010-B42F-3017AC84FCA8}" presName="node" presStyleLbl="node1" presStyleIdx="6" presStyleCnt="13">
        <dgm:presLayoutVars>
          <dgm:bulletEnabled val="1"/>
        </dgm:presLayoutVars>
      </dgm:prSet>
      <dgm:spPr/>
    </dgm:pt>
    <dgm:pt modelId="{AD3A976F-7333-44A2-A9B8-FF959E5F4135}" type="pres">
      <dgm:prSet presAssocID="{BEEDAD31-2C4D-4310-A89C-F47E7B75EE8E}" presName="sibTrans" presStyleCnt="0"/>
      <dgm:spPr/>
    </dgm:pt>
    <dgm:pt modelId="{435E0C23-3177-4632-8FDA-5FD8687149B0}" type="pres">
      <dgm:prSet presAssocID="{47CACA86-C807-4A84-B2BC-306D6F0CA070}" presName="node" presStyleLbl="node1" presStyleIdx="7" presStyleCnt="13">
        <dgm:presLayoutVars>
          <dgm:bulletEnabled val="1"/>
        </dgm:presLayoutVars>
      </dgm:prSet>
      <dgm:spPr/>
    </dgm:pt>
    <dgm:pt modelId="{E68DFF0A-7C15-4338-912B-BF2DB23B5012}" type="pres">
      <dgm:prSet presAssocID="{ACF9CD18-1A3A-40F8-8035-563E43B8A0C1}" presName="sibTrans" presStyleCnt="0"/>
      <dgm:spPr/>
    </dgm:pt>
    <dgm:pt modelId="{2392F887-BDB1-417B-956E-5BDE4060858D}" type="pres">
      <dgm:prSet presAssocID="{AA9A58EC-FE23-48B5-BBE8-9ED3C2ABE2A6}" presName="node" presStyleLbl="node1" presStyleIdx="8" presStyleCnt="13">
        <dgm:presLayoutVars>
          <dgm:bulletEnabled val="1"/>
        </dgm:presLayoutVars>
      </dgm:prSet>
      <dgm:spPr/>
    </dgm:pt>
    <dgm:pt modelId="{3A3D3B78-1766-47AA-B6A8-7E91AFF2E265}" type="pres">
      <dgm:prSet presAssocID="{214A9214-1524-4F6A-8832-1C918383CBBA}" presName="sibTrans" presStyleCnt="0"/>
      <dgm:spPr/>
    </dgm:pt>
    <dgm:pt modelId="{75868803-53AD-48A0-B4AC-3FBFCCE8943A}" type="pres">
      <dgm:prSet presAssocID="{8D8E307A-1B27-41DA-8969-3464EBAC87C9}" presName="node" presStyleLbl="node1" presStyleIdx="9" presStyleCnt="13">
        <dgm:presLayoutVars>
          <dgm:bulletEnabled val="1"/>
        </dgm:presLayoutVars>
      </dgm:prSet>
      <dgm:spPr/>
    </dgm:pt>
    <dgm:pt modelId="{BB121F86-38A1-4062-9AFD-843D61DF9E9D}" type="pres">
      <dgm:prSet presAssocID="{FA3C2BD7-CA04-4810-A392-36E8C4662454}" presName="sibTrans" presStyleCnt="0"/>
      <dgm:spPr/>
    </dgm:pt>
    <dgm:pt modelId="{C9410EE5-027E-4468-BD66-BFBFEB7D366F}" type="pres">
      <dgm:prSet presAssocID="{3D3C1860-10EE-43D3-86A5-5405E0BA8CA3}" presName="node" presStyleLbl="node1" presStyleIdx="10" presStyleCnt="13">
        <dgm:presLayoutVars>
          <dgm:bulletEnabled val="1"/>
        </dgm:presLayoutVars>
      </dgm:prSet>
      <dgm:spPr/>
    </dgm:pt>
    <dgm:pt modelId="{B393C955-B862-4FFA-A45F-55F4443BEF54}" type="pres">
      <dgm:prSet presAssocID="{4E105E57-69A6-47FE-A358-10B0768A54E8}" presName="sibTrans" presStyleCnt="0"/>
      <dgm:spPr/>
    </dgm:pt>
    <dgm:pt modelId="{50497386-6974-4310-846A-E4FE58BAD3DF}" type="pres">
      <dgm:prSet presAssocID="{44C13C2C-7440-4269-A760-DBE99C17BB2E}" presName="node" presStyleLbl="node1" presStyleIdx="11" presStyleCnt="13">
        <dgm:presLayoutVars>
          <dgm:bulletEnabled val="1"/>
        </dgm:presLayoutVars>
      </dgm:prSet>
      <dgm:spPr/>
    </dgm:pt>
    <dgm:pt modelId="{87225D7A-5BBB-43B1-BF1D-1BBFA26CEAE2}" type="pres">
      <dgm:prSet presAssocID="{D4CA215D-7FD6-4ECE-BAE6-90024CB61765}" presName="sibTrans" presStyleCnt="0"/>
      <dgm:spPr/>
    </dgm:pt>
    <dgm:pt modelId="{BF23EEDC-E87C-4B6B-8078-3893386264C0}" type="pres">
      <dgm:prSet presAssocID="{A35AFC87-4372-40C1-ABF0-CC2E2AB1C0D8}" presName="node" presStyleLbl="node1" presStyleIdx="12" presStyleCnt="13">
        <dgm:presLayoutVars>
          <dgm:bulletEnabled val="1"/>
        </dgm:presLayoutVars>
      </dgm:prSet>
      <dgm:spPr/>
    </dgm:pt>
  </dgm:ptLst>
  <dgm:cxnLst>
    <dgm:cxn modelId="{E9DB0E07-4AA9-418D-9E29-0BC8AEA78225}" type="presOf" srcId="{25A62567-E4EE-4583-B5E6-C23CE07F4481}" destId="{EB7E9083-4D9A-419A-89D4-0E7FC3D1B173}" srcOrd="0" destOrd="2" presId="urn:microsoft.com/office/officeart/2005/8/layout/default"/>
    <dgm:cxn modelId="{ECFAAD21-8BAA-460D-A51B-2E7103295BC9}" type="presOf" srcId="{046613E7-8C2B-438F-9133-491D4D86D44C}" destId="{6139AB4E-B97F-47DF-921B-733E44629CF2}" srcOrd="0" destOrd="0" presId="urn:microsoft.com/office/officeart/2005/8/layout/default"/>
    <dgm:cxn modelId="{C059C928-5475-4B69-9151-CED465C9A98C}" type="presOf" srcId="{2D2C25E4-A50A-4B63-A83E-7DBE6E524398}" destId="{09AD5A34-FE67-4883-B279-AC85421BB4BB}" srcOrd="0" destOrd="0" presId="urn:microsoft.com/office/officeart/2005/8/layout/default"/>
    <dgm:cxn modelId="{8096642D-4DD2-4C12-BF7E-C20E377DEFCE}" srcId="{99DC0AE0-8100-4960-AB21-9D349714D409}" destId="{A4C0B030-3174-4708-9106-53F72B6107F5}" srcOrd="5" destOrd="0" parTransId="{2E9EBAC8-7844-46B3-B44D-7636D1B4B1D7}" sibTransId="{D7E713F5-2BBD-4881-9440-F846B116DAA8}"/>
    <dgm:cxn modelId="{9AA02563-80F5-4A14-B745-2E56553B7D5F}" type="presOf" srcId="{44C13C2C-7440-4269-A760-DBE99C17BB2E}" destId="{50497386-6974-4310-846A-E4FE58BAD3DF}" srcOrd="0" destOrd="0" presId="urn:microsoft.com/office/officeart/2005/8/layout/default"/>
    <dgm:cxn modelId="{99EB6564-73E4-4E54-8639-666FF2C1A1D7}" srcId="{99DC0AE0-8100-4960-AB21-9D349714D409}" destId="{A35AFC87-4372-40C1-ABF0-CC2E2AB1C0D8}" srcOrd="12" destOrd="0" parTransId="{B9471A8C-ACC6-4791-B69A-10245DC0B5B9}" sibTransId="{FFD0F02F-EC4E-4621-B0E3-861DA58F46FE}"/>
    <dgm:cxn modelId="{E7600145-0D50-47E0-9AAF-7918189D38F0}" type="presOf" srcId="{66A49CCB-0460-4F64-B4F8-05836CB385D8}" destId="{EB7E9083-4D9A-419A-89D4-0E7FC3D1B173}" srcOrd="0" destOrd="0" presId="urn:microsoft.com/office/officeart/2005/8/layout/default"/>
    <dgm:cxn modelId="{7A8DF766-64CA-41BD-90A0-59953B2D63D2}" srcId="{99DC0AE0-8100-4960-AB21-9D349714D409}" destId="{3D3C1860-10EE-43D3-86A5-5405E0BA8CA3}" srcOrd="10" destOrd="0" parTransId="{E3999611-AA61-44CE-9612-BE14FACECFB7}" sibTransId="{4E105E57-69A6-47FE-A358-10B0768A54E8}"/>
    <dgm:cxn modelId="{E56EB368-87F4-47EA-84ED-C468918EAD34}" srcId="{99DC0AE0-8100-4960-AB21-9D349714D409}" destId="{8D8E307A-1B27-41DA-8969-3464EBAC87C9}" srcOrd="9" destOrd="0" parTransId="{FDEAA90E-7533-4907-BA44-6FC2136C79AC}" sibTransId="{FA3C2BD7-CA04-4810-A392-36E8C4662454}"/>
    <dgm:cxn modelId="{002A5F4B-7D7F-4A94-91D1-36DFA6CFEB91}" type="presOf" srcId="{A4C0B030-3174-4708-9106-53F72B6107F5}" destId="{BA5D33C8-D24E-46DB-B14B-C7A2BBF45994}" srcOrd="0" destOrd="0" presId="urn:microsoft.com/office/officeart/2005/8/layout/default"/>
    <dgm:cxn modelId="{C5507470-C48A-4181-AB8A-632873428127}" srcId="{99DC0AE0-8100-4960-AB21-9D349714D409}" destId="{AA9A58EC-FE23-48B5-BBE8-9ED3C2ABE2A6}" srcOrd="8" destOrd="0" parTransId="{D85870E5-71B8-49B5-A461-102EA134F51A}" sibTransId="{214A9214-1524-4F6A-8832-1C918383CBBA}"/>
    <dgm:cxn modelId="{CA280079-E7AC-4C8A-B6E5-8E7289A7AB3B}" srcId="{99DC0AE0-8100-4960-AB21-9D349714D409}" destId="{2D2C25E4-A50A-4B63-A83E-7DBE6E524398}" srcOrd="1" destOrd="0" parTransId="{D8B6B085-C225-4CD6-8DFE-31D0C54FCC04}" sibTransId="{088BB88D-A440-4446-8E10-9AAC20566008}"/>
    <dgm:cxn modelId="{182B2680-1954-49B5-B325-88A8045464C3}" srcId="{66A49CCB-0460-4F64-B4F8-05836CB385D8}" destId="{25A62567-E4EE-4583-B5E6-C23CE07F4481}" srcOrd="1" destOrd="0" parTransId="{0DB472BA-9747-42C3-B427-F6A048878D76}" sibTransId="{59011B7D-C0F8-48E7-804E-0D536FC990D9}"/>
    <dgm:cxn modelId="{1E571683-2AEE-4CFF-9647-59B1248D127C}" srcId="{99DC0AE0-8100-4960-AB21-9D349714D409}" destId="{47CACA86-C807-4A84-B2BC-306D6F0CA070}" srcOrd="7" destOrd="0" parTransId="{04F8150F-C465-4A7C-AE21-E9AE5E35F494}" sibTransId="{ACF9CD18-1A3A-40F8-8035-563E43B8A0C1}"/>
    <dgm:cxn modelId="{5ED19483-119F-42C1-ACD7-22F2D2CE24D3}" type="presOf" srcId="{F17AF224-53F0-4CC9-842D-784C31825502}" destId="{E344DBD1-6C5D-47AE-B6EC-8CC002455F0A}" srcOrd="0" destOrd="0" presId="urn:microsoft.com/office/officeart/2005/8/layout/default"/>
    <dgm:cxn modelId="{FA43CD8E-5BC0-4D16-A764-CC2E02FD9D29}" srcId="{99DC0AE0-8100-4960-AB21-9D349714D409}" destId="{F17AF224-53F0-4CC9-842D-784C31825502}" srcOrd="2" destOrd="0" parTransId="{E415470C-3BF1-4464-867D-C15F00F9F425}" sibTransId="{8BB3690E-2F02-47C4-8A48-11CA60E14311}"/>
    <dgm:cxn modelId="{4BF585AE-31E0-41CF-9F29-E1529AC28D62}" type="presOf" srcId="{AA9A58EC-FE23-48B5-BBE8-9ED3C2ABE2A6}" destId="{2392F887-BDB1-417B-956E-5BDE4060858D}" srcOrd="0" destOrd="0" presId="urn:microsoft.com/office/officeart/2005/8/layout/default"/>
    <dgm:cxn modelId="{1919B8B0-D2BB-4D07-8D95-6B74BF2F7E2B}" type="presOf" srcId="{BBEFB76B-A731-4950-A7A9-872845A2553F}" destId="{EB7E9083-4D9A-419A-89D4-0E7FC3D1B173}" srcOrd="0" destOrd="3" presId="urn:microsoft.com/office/officeart/2005/8/layout/default"/>
    <dgm:cxn modelId="{551298B5-28B3-4E81-8CC5-04BEE3488F01}" srcId="{99DC0AE0-8100-4960-AB21-9D349714D409}" destId="{44C13C2C-7440-4269-A760-DBE99C17BB2E}" srcOrd="11" destOrd="0" parTransId="{0978A460-8632-49BD-B09F-9B03EE3F1A06}" sibTransId="{D4CA215D-7FD6-4ECE-BAE6-90024CB61765}"/>
    <dgm:cxn modelId="{38B01DBF-2D19-4684-94D5-0A36FFFC9CD5}" type="presOf" srcId="{3D3C1860-10EE-43D3-86A5-5405E0BA8CA3}" destId="{C9410EE5-027E-4468-BD66-BFBFEB7D366F}" srcOrd="0" destOrd="0" presId="urn:microsoft.com/office/officeart/2005/8/layout/default"/>
    <dgm:cxn modelId="{4C8FBBC8-B361-43F0-8B72-1E7633390C85}" type="presOf" srcId="{A35AFC87-4372-40C1-ABF0-CC2E2AB1C0D8}" destId="{BF23EEDC-E87C-4B6B-8078-3893386264C0}" srcOrd="0" destOrd="0" presId="urn:microsoft.com/office/officeart/2005/8/layout/default"/>
    <dgm:cxn modelId="{A217ADC9-FE6C-49F9-A156-E6EFB72FF24C}" type="presOf" srcId="{B9B146FF-564E-4010-B42F-3017AC84FCA8}" destId="{7105DD57-1A63-4E71-9B02-BCBD8EC9492D}" srcOrd="0" destOrd="0" presId="urn:microsoft.com/office/officeart/2005/8/layout/default"/>
    <dgm:cxn modelId="{B1620BD2-018E-4B10-AA14-C4E217E9E549}" type="presOf" srcId="{21FB3074-002C-47F0-AAEE-2900CA91D0B5}" destId="{0F932CA4-4423-4395-AFE7-4FCC46B01D8C}" srcOrd="0" destOrd="0" presId="urn:microsoft.com/office/officeart/2005/8/layout/default"/>
    <dgm:cxn modelId="{BD613CD5-81F1-491C-9CAA-89FB8EB852E2}" type="presOf" srcId="{99DC0AE0-8100-4960-AB21-9D349714D409}" destId="{4FC5CAFB-8AF2-4A22-BCB1-D6760C74257E}" srcOrd="0" destOrd="0" presId="urn:microsoft.com/office/officeart/2005/8/layout/default"/>
    <dgm:cxn modelId="{6CD96CD6-83C0-469A-B35A-F7286148B7FA}" srcId="{99DC0AE0-8100-4960-AB21-9D349714D409}" destId="{046613E7-8C2B-438F-9133-491D4D86D44C}" srcOrd="3" destOrd="0" parTransId="{9D6B1185-F05B-4A20-8E00-47195746B49B}" sibTransId="{B218388D-7E44-47F8-8DB6-46D9BDB1D957}"/>
    <dgm:cxn modelId="{CE1106D7-178B-4A56-888B-C68F803D2ABB}" srcId="{99DC0AE0-8100-4960-AB21-9D349714D409}" destId="{21FB3074-002C-47F0-AAEE-2900CA91D0B5}" srcOrd="0" destOrd="0" parTransId="{93E3493A-08E0-49A3-B15F-1FD1DBDF7337}" sibTransId="{22A3B9CE-185A-4544-9EE7-48E181B66B8B}"/>
    <dgm:cxn modelId="{BCCBECD8-99F9-4D29-8184-44B6DE90419A}" srcId="{66A49CCB-0460-4F64-B4F8-05836CB385D8}" destId="{D33A5BD5-2043-44C9-AD69-B84F7208A93F}" srcOrd="0" destOrd="0" parTransId="{05B3E1CE-C38C-42A2-9453-D6CB9C267C04}" sibTransId="{DD068958-E5B4-4E94-8327-7B9CD8928370}"/>
    <dgm:cxn modelId="{DCADCFD9-2DF0-4C02-B39A-2F69AD560831}" type="presOf" srcId="{8D8E307A-1B27-41DA-8969-3464EBAC87C9}" destId="{75868803-53AD-48A0-B4AC-3FBFCCE8943A}" srcOrd="0" destOrd="0" presId="urn:microsoft.com/office/officeart/2005/8/layout/default"/>
    <dgm:cxn modelId="{229BC8E3-A86F-4869-BF7B-FB420DB4C0B2}" srcId="{99DC0AE0-8100-4960-AB21-9D349714D409}" destId="{B9B146FF-564E-4010-B42F-3017AC84FCA8}" srcOrd="6" destOrd="0" parTransId="{4AB49CDB-B833-4140-B736-D479BF0E6C84}" sibTransId="{BEEDAD31-2C4D-4310-A89C-F47E7B75EE8E}"/>
    <dgm:cxn modelId="{B8DE1BE9-190A-401D-B9D7-C237146D5878}" type="presOf" srcId="{47CACA86-C807-4A84-B2BC-306D6F0CA070}" destId="{435E0C23-3177-4632-8FDA-5FD8687149B0}" srcOrd="0" destOrd="0" presId="urn:microsoft.com/office/officeart/2005/8/layout/default"/>
    <dgm:cxn modelId="{8BAE3DEA-15E2-43CC-8778-91D3C5BAB10B}" type="presOf" srcId="{D33A5BD5-2043-44C9-AD69-B84F7208A93F}" destId="{EB7E9083-4D9A-419A-89D4-0E7FC3D1B173}" srcOrd="0" destOrd="1" presId="urn:microsoft.com/office/officeart/2005/8/layout/default"/>
    <dgm:cxn modelId="{F81D45EE-8A15-40BD-A788-E65F566DDF0E}" srcId="{99DC0AE0-8100-4960-AB21-9D349714D409}" destId="{66A49CCB-0460-4F64-B4F8-05836CB385D8}" srcOrd="4" destOrd="0" parTransId="{134A838F-84CA-4296-B772-F006374F1D34}" sibTransId="{6B0137A0-B48B-4E09-9AAC-8DC6B4FDE840}"/>
    <dgm:cxn modelId="{968670F8-DC34-44A1-AC24-01FBBC1C32CA}" srcId="{66A49CCB-0460-4F64-B4F8-05836CB385D8}" destId="{BBEFB76B-A731-4950-A7A9-872845A2553F}" srcOrd="2" destOrd="0" parTransId="{76FE5B0C-85F6-43C2-9643-9561C95D0686}" sibTransId="{756237E3-E478-4FB5-9F4E-3BF68C6AF4F5}"/>
    <dgm:cxn modelId="{925ECB9E-593B-4E7E-8D29-358194CD9FCD}" type="presParOf" srcId="{4FC5CAFB-8AF2-4A22-BCB1-D6760C74257E}" destId="{0F932CA4-4423-4395-AFE7-4FCC46B01D8C}" srcOrd="0" destOrd="0" presId="urn:microsoft.com/office/officeart/2005/8/layout/default"/>
    <dgm:cxn modelId="{961D3CB1-670B-42EB-AFAE-06459DB2A99B}" type="presParOf" srcId="{4FC5CAFB-8AF2-4A22-BCB1-D6760C74257E}" destId="{49C274F3-12CF-4FFB-BCB2-86F10DA88F54}" srcOrd="1" destOrd="0" presId="urn:microsoft.com/office/officeart/2005/8/layout/default"/>
    <dgm:cxn modelId="{2AD7827E-678D-4978-BFE7-C10674689DA1}" type="presParOf" srcId="{4FC5CAFB-8AF2-4A22-BCB1-D6760C74257E}" destId="{09AD5A34-FE67-4883-B279-AC85421BB4BB}" srcOrd="2" destOrd="0" presId="urn:microsoft.com/office/officeart/2005/8/layout/default"/>
    <dgm:cxn modelId="{FED75D7D-5FB2-40E0-B79B-FE844988CCAF}" type="presParOf" srcId="{4FC5CAFB-8AF2-4A22-BCB1-D6760C74257E}" destId="{D792D8B8-286A-4ECD-BB03-4ED79B2F807B}" srcOrd="3" destOrd="0" presId="urn:microsoft.com/office/officeart/2005/8/layout/default"/>
    <dgm:cxn modelId="{9CC353FE-7D00-4727-9E67-991ADCF96909}" type="presParOf" srcId="{4FC5CAFB-8AF2-4A22-BCB1-D6760C74257E}" destId="{E344DBD1-6C5D-47AE-B6EC-8CC002455F0A}" srcOrd="4" destOrd="0" presId="urn:microsoft.com/office/officeart/2005/8/layout/default"/>
    <dgm:cxn modelId="{E25481B2-B1DD-4FBE-A976-5E3F2514E567}" type="presParOf" srcId="{4FC5CAFB-8AF2-4A22-BCB1-D6760C74257E}" destId="{A21E7571-404D-4691-9F6C-DEE9A1B76378}" srcOrd="5" destOrd="0" presId="urn:microsoft.com/office/officeart/2005/8/layout/default"/>
    <dgm:cxn modelId="{2C5FC84D-4BAF-4510-857B-97E3BA81C8FA}" type="presParOf" srcId="{4FC5CAFB-8AF2-4A22-BCB1-D6760C74257E}" destId="{6139AB4E-B97F-47DF-921B-733E44629CF2}" srcOrd="6" destOrd="0" presId="urn:microsoft.com/office/officeart/2005/8/layout/default"/>
    <dgm:cxn modelId="{928BF36E-F62F-460A-A13F-BA18C78D5469}" type="presParOf" srcId="{4FC5CAFB-8AF2-4A22-BCB1-D6760C74257E}" destId="{C5DBDFDE-9701-4D94-9F82-614577B6DE39}" srcOrd="7" destOrd="0" presId="urn:microsoft.com/office/officeart/2005/8/layout/default"/>
    <dgm:cxn modelId="{F66146D0-47D1-4F0A-95DC-D2862785A79D}" type="presParOf" srcId="{4FC5CAFB-8AF2-4A22-BCB1-D6760C74257E}" destId="{EB7E9083-4D9A-419A-89D4-0E7FC3D1B173}" srcOrd="8" destOrd="0" presId="urn:microsoft.com/office/officeart/2005/8/layout/default"/>
    <dgm:cxn modelId="{B38ED3D9-75B9-4FB7-8A33-DF3ED117E299}" type="presParOf" srcId="{4FC5CAFB-8AF2-4A22-BCB1-D6760C74257E}" destId="{D59ACD2A-3841-4345-8727-5C61E4CBFA8B}" srcOrd="9" destOrd="0" presId="urn:microsoft.com/office/officeart/2005/8/layout/default"/>
    <dgm:cxn modelId="{35B5D3C8-4858-4434-BA8A-73FF323A082E}" type="presParOf" srcId="{4FC5CAFB-8AF2-4A22-BCB1-D6760C74257E}" destId="{BA5D33C8-D24E-46DB-B14B-C7A2BBF45994}" srcOrd="10" destOrd="0" presId="urn:microsoft.com/office/officeart/2005/8/layout/default"/>
    <dgm:cxn modelId="{92D7EA28-FF85-415E-B220-D1BC7EEB9E98}" type="presParOf" srcId="{4FC5CAFB-8AF2-4A22-BCB1-D6760C74257E}" destId="{516ED6BB-B443-44CE-AF7E-0509DD752559}" srcOrd="11" destOrd="0" presId="urn:microsoft.com/office/officeart/2005/8/layout/default"/>
    <dgm:cxn modelId="{E104A2AF-A0F1-448E-864B-3B5FABD64355}" type="presParOf" srcId="{4FC5CAFB-8AF2-4A22-BCB1-D6760C74257E}" destId="{7105DD57-1A63-4E71-9B02-BCBD8EC9492D}" srcOrd="12" destOrd="0" presId="urn:microsoft.com/office/officeart/2005/8/layout/default"/>
    <dgm:cxn modelId="{1B2A7E15-C375-413A-A5D4-B5366B4F746F}" type="presParOf" srcId="{4FC5CAFB-8AF2-4A22-BCB1-D6760C74257E}" destId="{AD3A976F-7333-44A2-A9B8-FF959E5F4135}" srcOrd="13" destOrd="0" presId="urn:microsoft.com/office/officeart/2005/8/layout/default"/>
    <dgm:cxn modelId="{67452234-1563-4A86-8C43-B63FD1038537}" type="presParOf" srcId="{4FC5CAFB-8AF2-4A22-BCB1-D6760C74257E}" destId="{435E0C23-3177-4632-8FDA-5FD8687149B0}" srcOrd="14" destOrd="0" presId="urn:microsoft.com/office/officeart/2005/8/layout/default"/>
    <dgm:cxn modelId="{D17BE9A0-B898-4E97-9D90-00A89394EB35}" type="presParOf" srcId="{4FC5CAFB-8AF2-4A22-BCB1-D6760C74257E}" destId="{E68DFF0A-7C15-4338-912B-BF2DB23B5012}" srcOrd="15" destOrd="0" presId="urn:microsoft.com/office/officeart/2005/8/layout/default"/>
    <dgm:cxn modelId="{99635A48-6A21-4E4C-AC6F-1468DE4D47C7}" type="presParOf" srcId="{4FC5CAFB-8AF2-4A22-BCB1-D6760C74257E}" destId="{2392F887-BDB1-417B-956E-5BDE4060858D}" srcOrd="16" destOrd="0" presId="urn:microsoft.com/office/officeart/2005/8/layout/default"/>
    <dgm:cxn modelId="{F02944F5-91EC-4275-8C8B-CC062FEEE3CE}" type="presParOf" srcId="{4FC5CAFB-8AF2-4A22-BCB1-D6760C74257E}" destId="{3A3D3B78-1766-47AA-B6A8-7E91AFF2E265}" srcOrd="17" destOrd="0" presId="urn:microsoft.com/office/officeart/2005/8/layout/default"/>
    <dgm:cxn modelId="{99B188DA-96E4-4934-91D8-17D429869FD9}" type="presParOf" srcId="{4FC5CAFB-8AF2-4A22-BCB1-D6760C74257E}" destId="{75868803-53AD-48A0-B4AC-3FBFCCE8943A}" srcOrd="18" destOrd="0" presId="urn:microsoft.com/office/officeart/2005/8/layout/default"/>
    <dgm:cxn modelId="{CE20651D-9E3C-48D3-941F-B89F53853BB6}" type="presParOf" srcId="{4FC5CAFB-8AF2-4A22-BCB1-D6760C74257E}" destId="{BB121F86-38A1-4062-9AFD-843D61DF9E9D}" srcOrd="19" destOrd="0" presId="urn:microsoft.com/office/officeart/2005/8/layout/default"/>
    <dgm:cxn modelId="{A01BD904-9A78-4A4F-94EA-3CC9A14C2026}" type="presParOf" srcId="{4FC5CAFB-8AF2-4A22-BCB1-D6760C74257E}" destId="{C9410EE5-027E-4468-BD66-BFBFEB7D366F}" srcOrd="20" destOrd="0" presId="urn:microsoft.com/office/officeart/2005/8/layout/default"/>
    <dgm:cxn modelId="{B6E91E16-2DB5-4185-9774-037F01C1BD03}" type="presParOf" srcId="{4FC5CAFB-8AF2-4A22-BCB1-D6760C74257E}" destId="{B393C955-B862-4FFA-A45F-55F4443BEF54}" srcOrd="21" destOrd="0" presId="urn:microsoft.com/office/officeart/2005/8/layout/default"/>
    <dgm:cxn modelId="{358E6B67-995C-48CD-8172-B768B4261E34}" type="presParOf" srcId="{4FC5CAFB-8AF2-4A22-BCB1-D6760C74257E}" destId="{50497386-6974-4310-846A-E4FE58BAD3DF}" srcOrd="22" destOrd="0" presId="urn:microsoft.com/office/officeart/2005/8/layout/default"/>
    <dgm:cxn modelId="{411F04AC-6365-4DBE-A0BC-535A01BB5323}" type="presParOf" srcId="{4FC5CAFB-8AF2-4A22-BCB1-D6760C74257E}" destId="{87225D7A-5BBB-43B1-BF1D-1BBFA26CEAE2}" srcOrd="23" destOrd="0" presId="urn:microsoft.com/office/officeart/2005/8/layout/default"/>
    <dgm:cxn modelId="{373372D0-37F7-4772-B5CD-82971210C4A6}" type="presParOf" srcId="{4FC5CAFB-8AF2-4A22-BCB1-D6760C74257E}" destId="{BF23EEDC-E87C-4B6B-8078-3893386264C0}" srcOrd="2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D50A32-7141-4D23-9504-4201D05838BE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17F9298-AA38-4508-B042-5BBF631288A6}">
      <dgm:prSet/>
      <dgm:spPr/>
      <dgm:t>
        <a:bodyPr/>
        <a:lstStyle/>
        <a:p>
          <a:r>
            <a:rPr lang="es-ES"/>
            <a:t>Acciones inclusivas con centros educativos y universidades.</a:t>
          </a:r>
          <a:endParaRPr lang="en-US"/>
        </a:p>
      </dgm:t>
    </dgm:pt>
    <dgm:pt modelId="{A5E26A8D-DEB5-40CA-98B9-1262890C3B4F}" type="parTrans" cxnId="{D9B9E117-9A97-41D5-AF13-94283DAC7560}">
      <dgm:prSet/>
      <dgm:spPr/>
      <dgm:t>
        <a:bodyPr/>
        <a:lstStyle/>
        <a:p>
          <a:endParaRPr lang="en-US"/>
        </a:p>
      </dgm:t>
    </dgm:pt>
    <dgm:pt modelId="{6C40A6CB-9103-43DF-9265-DC87080B3A33}" type="sibTrans" cxnId="{D9B9E117-9A97-41D5-AF13-94283DAC7560}">
      <dgm:prSet/>
      <dgm:spPr/>
      <dgm:t>
        <a:bodyPr/>
        <a:lstStyle/>
        <a:p>
          <a:endParaRPr lang="en-US"/>
        </a:p>
      </dgm:t>
    </dgm:pt>
    <dgm:pt modelId="{A7D98B31-AF7C-46A6-9F2C-46758A67C796}">
      <dgm:prSet/>
      <dgm:spPr/>
      <dgm:t>
        <a:bodyPr/>
        <a:lstStyle/>
        <a:p>
          <a:r>
            <a:rPr lang="es-ES"/>
            <a:t>Nuevas alianzas con entidades sociales y administraciones.</a:t>
          </a:r>
          <a:endParaRPr lang="en-US"/>
        </a:p>
      </dgm:t>
    </dgm:pt>
    <dgm:pt modelId="{7D5E40F4-D6F5-416A-BF8D-9061082FF9BE}" type="parTrans" cxnId="{EE343620-E8BC-42BE-9EB0-64ACD11E08CE}">
      <dgm:prSet/>
      <dgm:spPr/>
      <dgm:t>
        <a:bodyPr/>
        <a:lstStyle/>
        <a:p>
          <a:endParaRPr lang="en-US"/>
        </a:p>
      </dgm:t>
    </dgm:pt>
    <dgm:pt modelId="{55CDF84E-DCCF-4BC1-A7AB-46A84791157A}" type="sibTrans" cxnId="{EE343620-E8BC-42BE-9EB0-64ACD11E08CE}">
      <dgm:prSet/>
      <dgm:spPr/>
      <dgm:t>
        <a:bodyPr/>
        <a:lstStyle/>
        <a:p>
          <a:endParaRPr lang="en-US"/>
        </a:p>
      </dgm:t>
    </dgm:pt>
    <dgm:pt modelId="{E5F94E83-5313-4C62-9E84-4B89CC30A09A}">
      <dgm:prSet/>
      <dgm:spPr/>
      <dgm:t>
        <a:bodyPr/>
        <a:lstStyle/>
        <a:p>
          <a:r>
            <a:rPr lang="es-ES"/>
            <a:t>Diseño de la Escuela Profesional para </a:t>
          </a:r>
          <a:r>
            <a:rPr lang="es-ES" err="1"/>
            <a:t>PcDI</a:t>
          </a:r>
          <a:r>
            <a:rPr lang="es-ES"/>
            <a:t> y colectivos vulnerables.</a:t>
          </a:r>
          <a:endParaRPr lang="en-US"/>
        </a:p>
      </dgm:t>
    </dgm:pt>
    <dgm:pt modelId="{72E9D436-EF7F-4932-9D46-59ACD2597F3D}" type="parTrans" cxnId="{CB51596C-70FE-4CBF-8E38-DF14D5775762}">
      <dgm:prSet/>
      <dgm:spPr/>
      <dgm:t>
        <a:bodyPr/>
        <a:lstStyle/>
        <a:p>
          <a:endParaRPr lang="en-US"/>
        </a:p>
      </dgm:t>
    </dgm:pt>
    <dgm:pt modelId="{BAAA7B7C-8A54-4D27-86D2-72594356FA8A}" type="sibTrans" cxnId="{CB51596C-70FE-4CBF-8E38-DF14D5775762}">
      <dgm:prSet/>
      <dgm:spPr/>
      <dgm:t>
        <a:bodyPr/>
        <a:lstStyle/>
        <a:p>
          <a:endParaRPr lang="en-US"/>
        </a:p>
      </dgm:t>
    </dgm:pt>
    <dgm:pt modelId="{2A143C0F-3FB8-4EDD-9BB4-9791D46D5D59}">
      <dgm:prSet/>
      <dgm:spPr/>
      <dgm:t>
        <a:bodyPr/>
        <a:lstStyle/>
        <a:p>
          <a:r>
            <a:rPr lang="es-ES"/>
            <a:t>Inicio de funcionamiento de unidades de envejecimiento.</a:t>
          </a:r>
          <a:endParaRPr lang="en-US"/>
        </a:p>
      </dgm:t>
    </dgm:pt>
    <dgm:pt modelId="{32C15C08-4527-4CA5-835A-B312F3301D9C}" type="parTrans" cxnId="{12370CD0-FE45-4B7A-BF22-A5EAE98C2722}">
      <dgm:prSet/>
      <dgm:spPr/>
      <dgm:t>
        <a:bodyPr/>
        <a:lstStyle/>
        <a:p>
          <a:endParaRPr lang="en-US"/>
        </a:p>
      </dgm:t>
    </dgm:pt>
    <dgm:pt modelId="{0C09C99A-18F8-408D-9FB6-13E38BECBC2A}" type="sibTrans" cxnId="{12370CD0-FE45-4B7A-BF22-A5EAE98C2722}">
      <dgm:prSet/>
      <dgm:spPr/>
      <dgm:t>
        <a:bodyPr/>
        <a:lstStyle/>
        <a:p>
          <a:endParaRPr lang="en-US"/>
        </a:p>
      </dgm:t>
    </dgm:pt>
    <dgm:pt modelId="{09850ACF-B2B9-4CB2-B5D3-F365A8E701AD}">
      <dgm:prSet/>
      <dgm:spPr/>
      <dgm:t>
        <a:bodyPr/>
        <a:lstStyle/>
        <a:p>
          <a:pPr rtl="0"/>
          <a:r>
            <a:rPr lang="es-ES"/>
            <a:t>Creación de nuevas plazas en la residencia y proyectos piloto de vivienda.</a:t>
          </a:r>
          <a:r>
            <a:rPr lang="es-ES">
              <a:latin typeface="Aptos Display" panose="02110004020202020204"/>
            </a:rPr>
            <a:t> *estudio vivienda</a:t>
          </a:r>
          <a:endParaRPr lang="es-ES"/>
        </a:p>
      </dgm:t>
    </dgm:pt>
    <dgm:pt modelId="{DA8A315B-5FF0-473A-8628-3E08DA07501C}" type="parTrans" cxnId="{0AFEE1E8-798F-4564-BBD4-548D84FB577B}">
      <dgm:prSet/>
      <dgm:spPr/>
      <dgm:t>
        <a:bodyPr/>
        <a:lstStyle/>
        <a:p>
          <a:endParaRPr lang="en-US"/>
        </a:p>
      </dgm:t>
    </dgm:pt>
    <dgm:pt modelId="{67AD8817-C71D-4A8C-9C62-8E1FC8C09526}" type="sibTrans" cxnId="{0AFEE1E8-798F-4564-BBD4-548D84FB577B}">
      <dgm:prSet/>
      <dgm:spPr/>
      <dgm:t>
        <a:bodyPr/>
        <a:lstStyle/>
        <a:p>
          <a:endParaRPr lang="en-US"/>
        </a:p>
      </dgm:t>
    </dgm:pt>
    <dgm:pt modelId="{BD1D6D75-70D3-4BD1-AA3C-84C0F8F7F352}">
      <dgm:prSet/>
      <dgm:spPr/>
      <dgm:t>
        <a:bodyPr/>
        <a:lstStyle/>
        <a:p>
          <a:r>
            <a:rPr lang="es-ES"/>
            <a:t>Puesta en marcha del Servicio de Asistente Personal y de Ocio Inclusivo.</a:t>
          </a:r>
          <a:endParaRPr lang="en-US"/>
        </a:p>
      </dgm:t>
    </dgm:pt>
    <dgm:pt modelId="{95973E5A-8855-4F4D-9E0B-9B18D4A3B3DC}" type="parTrans" cxnId="{92BC0B02-E728-4D1F-9E72-42D4E049CAD7}">
      <dgm:prSet/>
      <dgm:spPr/>
      <dgm:t>
        <a:bodyPr/>
        <a:lstStyle/>
        <a:p>
          <a:endParaRPr lang="en-US"/>
        </a:p>
      </dgm:t>
    </dgm:pt>
    <dgm:pt modelId="{38AEA7D7-E16D-447F-9F57-DCB0B9F08857}" type="sibTrans" cxnId="{92BC0B02-E728-4D1F-9E72-42D4E049CAD7}">
      <dgm:prSet/>
      <dgm:spPr/>
      <dgm:t>
        <a:bodyPr/>
        <a:lstStyle/>
        <a:p>
          <a:endParaRPr lang="en-US"/>
        </a:p>
      </dgm:t>
    </dgm:pt>
    <dgm:pt modelId="{814080B7-9C7F-42CC-964C-07D87A31A923}">
      <dgm:prSet/>
      <dgm:spPr/>
      <dgm:t>
        <a:bodyPr/>
        <a:lstStyle/>
        <a:p>
          <a:r>
            <a:rPr lang="es-ES"/>
            <a:t>Campañas de sensibilización y captación de fondos digitales.</a:t>
          </a:r>
          <a:endParaRPr lang="en-US"/>
        </a:p>
      </dgm:t>
    </dgm:pt>
    <dgm:pt modelId="{80DA3055-A381-4D81-A57B-110EE9AE4939}" type="parTrans" cxnId="{3AC85902-D85A-4443-9A23-C349E546B7E7}">
      <dgm:prSet/>
      <dgm:spPr/>
      <dgm:t>
        <a:bodyPr/>
        <a:lstStyle/>
        <a:p>
          <a:endParaRPr lang="en-US"/>
        </a:p>
      </dgm:t>
    </dgm:pt>
    <dgm:pt modelId="{0281BB1D-634C-4FAE-B2A7-F2AC662552B2}" type="sibTrans" cxnId="{3AC85902-D85A-4443-9A23-C349E546B7E7}">
      <dgm:prSet/>
      <dgm:spPr/>
      <dgm:t>
        <a:bodyPr/>
        <a:lstStyle/>
        <a:p>
          <a:endParaRPr lang="en-US"/>
        </a:p>
      </dgm:t>
    </dgm:pt>
    <dgm:pt modelId="{F19CC016-EE5C-4809-95DB-8B59B05870EA}">
      <dgm:prSet/>
      <dgm:spPr/>
      <dgm:t>
        <a:bodyPr/>
        <a:lstStyle/>
        <a:p>
          <a:r>
            <a:rPr lang="es-ES" dirty="0"/>
            <a:t>Participación en mesas técnicas y negociación de convenios.</a:t>
          </a:r>
          <a:endParaRPr lang="en-US" dirty="0"/>
        </a:p>
      </dgm:t>
    </dgm:pt>
    <dgm:pt modelId="{CF737E93-099C-4CB1-9E92-CE126A235C94}" type="parTrans" cxnId="{06E8E863-84A5-4F35-A8F1-D8174F59CCC8}">
      <dgm:prSet/>
      <dgm:spPr/>
      <dgm:t>
        <a:bodyPr/>
        <a:lstStyle/>
        <a:p>
          <a:endParaRPr lang="en-US"/>
        </a:p>
      </dgm:t>
    </dgm:pt>
    <dgm:pt modelId="{7BDAF5AD-94B7-418A-87E2-E04A87CA088B}" type="sibTrans" cxnId="{06E8E863-84A5-4F35-A8F1-D8174F59CCC8}">
      <dgm:prSet/>
      <dgm:spPr/>
      <dgm:t>
        <a:bodyPr/>
        <a:lstStyle/>
        <a:p>
          <a:endParaRPr lang="en-US"/>
        </a:p>
      </dgm:t>
    </dgm:pt>
    <dgm:pt modelId="{09470A12-5F5F-4E5E-9678-C48EE81EF2B3}">
      <dgm:prSet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kumimoji="0" lang="es-ES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rPr>
            <a:t>Organizadores junto con el ayuntamiento y la FER de la segunda jornada para la mejora de las oportunidades de empleo de colectivos vulnerables con entidades del tercer sector y empresas.</a:t>
          </a:r>
          <a:endParaRPr lang="en-US" dirty="0">
            <a:solidFill>
              <a:schemeClr val="bg1"/>
            </a:solidFill>
          </a:endParaRPr>
        </a:p>
      </dgm:t>
    </dgm:pt>
    <dgm:pt modelId="{FBCDB531-BD38-43C5-B8C4-D6F90233A970}" type="parTrans" cxnId="{B6BB68FE-53ED-412C-9D89-CDA7CDB72E05}">
      <dgm:prSet/>
      <dgm:spPr/>
      <dgm:t>
        <a:bodyPr/>
        <a:lstStyle/>
        <a:p>
          <a:endParaRPr lang="es-ES"/>
        </a:p>
      </dgm:t>
    </dgm:pt>
    <dgm:pt modelId="{FC266CC7-18E2-4A5D-ADC3-26BAA3944AF7}" type="sibTrans" cxnId="{B6BB68FE-53ED-412C-9D89-CDA7CDB72E05}">
      <dgm:prSet/>
      <dgm:spPr/>
      <dgm:t>
        <a:bodyPr/>
        <a:lstStyle/>
        <a:p>
          <a:endParaRPr lang="es-ES"/>
        </a:p>
      </dgm:t>
    </dgm:pt>
    <dgm:pt modelId="{D27D1DD6-4A85-43B0-87E3-BF00491016C2}">
      <dgm:prSet/>
      <dgm:spPr/>
      <dgm:t>
        <a:bodyPr/>
        <a:lstStyle/>
        <a:p>
          <a:r>
            <a:rPr lang="es-ES" dirty="0"/>
            <a:t>Colaboración con otros medios de comunicación (7 TV Rioja y Diario La Rioja).</a:t>
          </a:r>
        </a:p>
      </dgm:t>
    </dgm:pt>
    <dgm:pt modelId="{610D4F3F-5696-4CE7-B227-1F9309FD6CA7}" type="parTrans" cxnId="{78CBA966-F24D-40F7-8335-714F43EC19A0}">
      <dgm:prSet/>
      <dgm:spPr/>
      <dgm:t>
        <a:bodyPr/>
        <a:lstStyle/>
        <a:p>
          <a:endParaRPr lang="es-ES"/>
        </a:p>
      </dgm:t>
    </dgm:pt>
    <dgm:pt modelId="{C4D8EAC9-4AD7-4C1C-BC6E-B9ADCCCBD59A}" type="sibTrans" cxnId="{78CBA966-F24D-40F7-8335-714F43EC19A0}">
      <dgm:prSet/>
      <dgm:spPr/>
      <dgm:t>
        <a:bodyPr/>
        <a:lstStyle/>
        <a:p>
          <a:endParaRPr lang="es-ES"/>
        </a:p>
      </dgm:t>
    </dgm:pt>
    <dgm:pt modelId="{F48ABDF1-6A05-4D54-B4DF-A282E4D20A7F}">
      <dgm:prSet/>
      <dgm:spPr/>
      <dgm:t>
        <a:bodyPr/>
        <a:lstStyle/>
        <a:p>
          <a:r>
            <a:rPr lang="es-ES" dirty="0"/>
            <a:t>Generación de alianzas con entidades de otras comunidades autónomas y escuelas y/o profesionales de prestigio del tercer sector o colaboradores con el mismo</a:t>
          </a:r>
        </a:p>
      </dgm:t>
    </dgm:pt>
    <dgm:pt modelId="{04A72EB2-7067-409E-B16F-40EE18F53CA4}" type="parTrans" cxnId="{06AD1DEC-CA33-4C18-9389-1F307D3DD52C}">
      <dgm:prSet/>
      <dgm:spPr/>
      <dgm:t>
        <a:bodyPr/>
        <a:lstStyle/>
        <a:p>
          <a:endParaRPr lang="es-ES"/>
        </a:p>
      </dgm:t>
    </dgm:pt>
    <dgm:pt modelId="{7350BD97-A36D-408E-B4FA-103A3908AB47}" type="sibTrans" cxnId="{06AD1DEC-CA33-4C18-9389-1F307D3DD52C}">
      <dgm:prSet/>
      <dgm:spPr/>
      <dgm:t>
        <a:bodyPr/>
        <a:lstStyle/>
        <a:p>
          <a:endParaRPr lang="es-ES"/>
        </a:p>
      </dgm:t>
    </dgm:pt>
    <dgm:pt modelId="{671672F6-87DC-452C-A122-F762FB717AF6}">
      <dgm:prSet/>
      <dgm:spPr/>
      <dgm:t>
        <a:bodyPr/>
        <a:lstStyle/>
        <a:p>
          <a:r>
            <a:rPr lang="es-ES"/>
            <a:t>Visitas institucionales con miembros del Gobierno de la CCAA, ayuntamiento y otras instituciones referentes </a:t>
          </a:r>
          <a:endParaRPr lang="es-ES" dirty="0"/>
        </a:p>
      </dgm:t>
    </dgm:pt>
    <dgm:pt modelId="{FC9A6FEA-7662-4610-8808-C999B38AC23D}" type="parTrans" cxnId="{6F7AAD81-BFA2-458D-84A3-07F91EB8B7AB}">
      <dgm:prSet/>
      <dgm:spPr/>
      <dgm:t>
        <a:bodyPr/>
        <a:lstStyle/>
        <a:p>
          <a:endParaRPr lang="es-ES"/>
        </a:p>
      </dgm:t>
    </dgm:pt>
    <dgm:pt modelId="{ED38CE9B-313C-41EF-9322-7C6C5E9E4972}" type="sibTrans" cxnId="{6F7AAD81-BFA2-458D-84A3-07F91EB8B7AB}">
      <dgm:prSet/>
      <dgm:spPr/>
      <dgm:t>
        <a:bodyPr/>
        <a:lstStyle/>
        <a:p>
          <a:endParaRPr lang="es-ES"/>
        </a:p>
      </dgm:t>
    </dgm:pt>
    <dgm:pt modelId="{1BD968BF-4E2F-42A8-A425-B4C0D98FC0A0}">
      <dgm:prSet/>
      <dgm:spPr/>
      <dgm:t>
        <a:bodyPr/>
        <a:lstStyle/>
        <a:p>
          <a:r>
            <a:rPr lang="es-ES" dirty="0"/>
            <a:t>Desarrollo de proyectos de Formación para el empleo en colaboración con entidades de otras comunidades autónomas (SOIL)</a:t>
          </a:r>
        </a:p>
      </dgm:t>
    </dgm:pt>
    <dgm:pt modelId="{6664A2BB-24D6-44F3-BB25-99256AD8C6EC}" type="parTrans" cxnId="{E1EBA1B1-9A50-4E29-B35A-EEE78ED42767}">
      <dgm:prSet/>
      <dgm:spPr/>
      <dgm:t>
        <a:bodyPr/>
        <a:lstStyle/>
        <a:p>
          <a:endParaRPr lang="es-ES"/>
        </a:p>
      </dgm:t>
    </dgm:pt>
    <dgm:pt modelId="{9E36E081-8366-4BF2-9A7A-2A43E00824D4}" type="sibTrans" cxnId="{E1EBA1B1-9A50-4E29-B35A-EEE78ED42767}">
      <dgm:prSet/>
      <dgm:spPr/>
      <dgm:t>
        <a:bodyPr/>
        <a:lstStyle/>
        <a:p>
          <a:endParaRPr lang="es-ES"/>
        </a:p>
      </dgm:t>
    </dgm:pt>
    <dgm:pt modelId="{468E05BC-148C-4CBF-B2D2-9806846CDDE8}">
      <dgm:prSet/>
      <dgm:spPr/>
      <dgm:t>
        <a:bodyPr/>
        <a:lstStyle/>
        <a:p>
          <a:r>
            <a:rPr lang="es-ES" dirty="0"/>
            <a:t>Participación del EG en la elaboración de propuestas de mejora de la regulación de los Servicios de Atención a personas con discapacidad (Servicios Sociales)</a:t>
          </a:r>
        </a:p>
      </dgm:t>
    </dgm:pt>
    <dgm:pt modelId="{6EAFA93B-A8A0-4679-8617-FCCDD1AC61ED}" type="parTrans" cxnId="{89A83785-A0F5-417D-99B1-AEFA8AA3E867}">
      <dgm:prSet/>
      <dgm:spPr/>
      <dgm:t>
        <a:bodyPr/>
        <a:lstStyle/>
        <a:p>
          <a:endParaRPr lang="es-ES"/>
        </a:p>
      </dgm:t>
    </dgm:pt>
    <dgm:pt modelId="{52940411-FB23-4616-91A8-02C57D10E1C5}" type="sibTrans" cxnId="{89A83785-A0F5-417D-99B1-AEFA8AA3E867}">
      <dgm:prSet/>
      <dgm:spPr/>
      <dgm:t>
        <a:bodyPr/>
        <a:lstStyle/>
        <a:p>
          <a:endParaRPr lang="es-ES"/>
        </a:p>
      </dgm:t>
    </dgm:pt>
    <dgm:pt modelId="{06502F66-0462-4C53-B4AC-083FA98CDB27}" type="pres">
      <dgm:prSet presAssocID="{57D50A32-7141-4D23-9504-4201D05838BE}" presName="diagram" presStyleCnt="0">
        <dgm:presLayoutVars>
          <dgm:dir/>
          <dgm:resizeHandles val="exact"/>
        </dgm:presLayoutVars>
      </dgm:prSet>
      <dgm:spPr/>
    </dgm:pt>
    <dgm:pt modelId="{3AAAC831-3899-46D9-B68F-CC5899D0A68A}" type="pres">
      <dgm:prSet presAssocID="{217F9298-AA38-4508-B042-5BBF631288A6}" presName="node" presStyleLbl="node1" presStyleIdx="0" presStyleCnt="14">
        <dgm:presLayoutVars>
          <dgm:bulletEnabled val="1"/>
        </dgm:presLayoutVars>
      </dgm:prSet>
      <dgm:spPr/>
    </dgm:pt>
    <dgm:pt modelId="{923104D7-1172-468E-B656-3CDD6791C32D}" type="pres">
      <dgm:prSet presAssocID="{6C40A6CB-9103-43DF-9265-DC87080B3A33}" presName="sibTrans" presStyleCnt="0"/>
      <dgm:spPr/>
    </dgm:pt>
    <dgm:pt modelId="{3F257791-AA97-41D2-A509-2C4682E4B29A}" type="pres">
      <dgm:prSet presAssocID="{A7D98B31-AF7C-46A6-9F2C-46758A67C796}" presName="node" presStyleLbl="node1" presStyleIdx="1" presStyleCnt="14">
        <dgm:presLayoutVars>
          <dgm:bulletEnabled val="1"/>
        </dgm:presLayoutVars>
      </dgm:prSet>
      <dgm:spPr/>
    </dgm:pt>
    <dgm:pt modelId="{C52C55A4-BDEE-430A-917B-DBC973C06CCC}" type="pres">
      <dgm:prSet presAssocID="{55CDF84E-DCCF-4BC1-A7AB-46A84791157A}" presName="sibTrans" presStyleCnt="0"/>
      <dgm:spPr/>
    </dgm:pt>
    <dgm:pt modelId="{9AB29235-7016-416A-BE93-A756716CCD0C}" type="pres">
      <dgm:prSet presAssocID="{E5F94E83-5313-4C62-9E84-4B89CC30A09A}" presName="node" presStyleLbl="node1" presStyleIdx="2" presStyleCnt="14">
        <dgm:presLayoutVars>
          <dgm:bulletEnabled val="1"/>
        </dgm:presLayoutVars>
      </dgm:prSet>
      <dgm:spPr/>
    </dgm:pt>
    <dgm:pt modelId="{609007ED-F4E7-4F54-864A-C19FD67B84FE}" type="pres">
      <dgm:prSet presAssocID="{BAAA7B7C-8A54-4D27-86D2-72594356FA8A}" presName="sibTrans" presStyleCnt="0"/>
      <dgm:spPr/>
    </dgm:pt>
    <dgm:pt modelId="{74160B34-7834-4E0D-8652-85035C668E81}" type="pres">
      <dgm:prSet presAssocID="{2A143C0F-3FB8-4EDD-9BB4-9791D46D5D59}" presName="node" presStyleLbl="node1" presStyleIdx="3" presStyleCnt="14">
        <dgm:presLayoutVars>
          <dgm:bulletEnabled val="1"/>
        </dgm:presLayoutVars>
      </dgm:prSet>
      <dgm:spPr/>
    </dgm:pt>
    <dgm:pt modelId="{F84BF93E-5457-45C3-B6BF-45FC9DAA9956}" type="pres">
      <dgm:prSet presAssocID="{0C09C99A-18F8-408D-9FB6-13E38BECBC2A}" presName="sibTrans" presStyleCnt="0"/>
      <dgm:spPr/>
    </dgm:pt>
    <dgm:pt modelId="{63882BC4-3CC0-4AB6-A432-C0903CB9CA86}" type="pres">
      <dgm:prSet presAssocID="{09850ACF-B2B9-4CB2-B5D3-F365A8E701AD}" presName="node" presStyleLbl="node1" presStyleIdx="4" presStyleCnt="14">
        <dgm:presLayoutVars>
          <dgm:bulletEnabled val="1"/>
        </dgm:presLayoutVars>
      </dgm:prSet>
      <dgm:spPr/>
    </dgm:pt>
    <dgm:pt modelId="{A524136F-77AD-4E68-BEEA-72DBDA3E67DD}" type="pres">
      <dgm:prSet presAssocID="{67AD8817-C71D-4A8C-9C62-8E1FC8C09526}" presName="sibTrans" presStyleCnt="0"/>
      <dgm:spPr/>
    </dgm:pt>
    <dgm:pt modelId="{18E862BA-C096-47D8-884B-05D291F4F86A}" type="pres">
      <dgm:prSet presAssocID="{BD1D6D75-70D3-4BD1-AA3C-84C0F8F7F352}" presName="node" presStyleLbl="node1" presStyleIdx="5" presStyleCnt="14">
        <dgm:presLayoutVars>
          <dgm:bulletEnabled val="1"/>
        </dgm:presLayoutVars>
      </dgm:prSet>
      <dgm:spPr/>
    </dgm:pt>
    <dgm:pt modelId="{123BF173-6535-4036-87DD-428A4D7EBDBF}" type="pres">
      <dgm:prSet presAssocID="{38AEA7D7-E16D-447F-9F57-DCB0B9F08857}" presName="sibTrans" presStyleCnt="0"/>
      <dgm:spPr/>
    </dgm:pt>
    <dgm:pt modelId="{7A5F56E8-C0F2-4EF5-ABC1-BD486C2B7502}" type="pres">
      <dgm:prSet presAssocID="{814080B7-9C7F-42CC-964C-07D87A31A923}" presName="node" presStyleLbl="node1" presStyleIdx="6" presStyleCnt="14">
        <dgm:presLayoutVars>
          <dgm:bulletEnabled val="1"/>
        </dgm:presLayoutVars>
      </dgm:prSet>
      <dgm:spPr/>
    </dgm:pt>
    <dgm:pt modelId="{EE2E9AD3-EBDB-4692-B6EC-E0FFA9F1A506}" type="pres">
      <dgm:prSet presAssocID="{0281BB1D-634C-4FAE-B2A7-F2AC662552B2}" presName="sibTrans" presStyleCnt="0"/>
      <dgm:spPr/>
    </dgm:pt>
    <dgm:pt modelId="{FBE0E44B-0204-4140-9360-402652D919D4}" type="pres">
      <dgm:prSet presAssocID="{F19CC016-EE5C-4809-95DB-8B59B05870EA}" presName="node" presStyleLbl="node1" presStyleIdx="7" presStyleCnt="14">
        <dgm:presLayoutVars>
          <dgm:bulletEnabled val="1"/>
        </dgm:presLayoutVars>
      </dgm:prSet>
      <dgm:spPr/>
    </dgm:pt>
    <dgm:pt modelId="{32073385-D8A3-40AF-ADC0-F02817CCFB80}" type="pres">
      <dgm:prSet presAssocID="{7BDAF5AD-94B7-418A-87E2-E04A87CA088B}" presName="sibTrans" presStyleCnt="0"/>
      <dgm:spPr/>
    </dgm:pt>
    <dgm:pt modelId="{F2DE8408-7748-4E46-AF1F-6CA0C1C2878D}" type="pres">
      <dgm:prSet presAssocID="{09470A12-5F5F-4E5E-9678-C48EE81EF2B3}" presName="node" presStyleLbl="node1" presStyleIdx="8" presStyleCnt="14">
        <dgm:presLayoutVars>
          <dgm:bulletEnabled val="1"/>
        </dgm:presLayoutVars>
      </dgm:prSet>
      <dgm:spPr/>
    </dgm:pt>
    <dgm:pt modelId="{8D877AEC-D8BE-438D-AF10-A9AAFAA0ED67}" type="pres">
      <dgm:prSet presAssocID="{FC266CC7-18E2-4A5D-ADC3-26BAA3944AF7}" presName="sibTrans" presStyleCnt="0"/>
      <dgm:spPr/>
    </dgm:pt>
    <dgm:pt modelId="{4687A49B-DD6C-4E2B-AC88-CF2F0CDEC57F}" type="pres">
      <dgm:prSet presAssocID="{D27D1DD6-4A85-43B0-87E3-BF00491016C2}" presName="node" presStyleLbl="node1" presStyleIdx="9" presStyleCnt="14">
        <dgm:presLayoutVars>
          <dgm:bulletEnabled val="1"/>
        </dgm:presLayoutVars>
      </dgm:prSet>
      <dgm:spPr/>
    </dgm:pt>
    <dgm:pt modelId="{1DCD1D24-17AB-408E-859E-22F813CEC580}" type="pres">
      <dgm:prSet presAssocID="{C4D8EAC9-4AD7-4C1C-BC6E-B9ADCCCBD59A}" presName="sibTrans" presStyleCnt="0"/>
      <dgm:spPr/>
    </dgm:pt>
    <dgm:pt modelId="{F56E3FD2-58F2-49EA-8E73-B2CAE2AC4083}" type="pres">
      <dgm:prSet presAssocID="{F48ABDF1-6A05-4D54-B4DF-A282E4D20A7F}" presName="node" presStyleLbl="node1" presStyleIdx="10" presStyleCnt="14">
        <dgm:presLayoutVars>
          <dgm:bulletEnabled val="1"/>
        </dgm:presLayoutVars>
      </dgm:prSet>
      <dgm:spPr/>
    </dgm:pt>
    <dgm:pt modelId="{C870D36B-72EA-4CEE-8049-CE162B4271EF}" type="pres">
      <dgm:prSet presAssocID="{7350BD97-A36D-408E-B4FA-103A3908AB47}" presName="sibTrans" presStyleCnt="0"/>
      <dgm:spPr/>
    </dgm:pt>
    <dgm:pt modelId="{285C379F-4627-48F4-B858-72244C68EFAA}" type="pres">
      <dgm:prSet presAssocID="{671672F6-87DC-452C-A122-F762FB717AF6}" presName="node" presStyleLbl="node1" presStyleIdx="11" presStyleCnt="14">
        <dgm:presLayoutVars>
          <dgm:bulletEnabled val="1"/>
        </dgm:presLayoutVars>
      </dgm:prSet>
      <dgm:spPr/>
    </dgm:pt>
    <dgm:pt modelId="{04536054-0E23-45A5-A90B-B57977E54084}" type="pres">
      <dgm:prSet presAssocID="{ED38CE9B-313C-41EF-9322-7C6C5E9E4972}" presName="sibTrans" presStyleCnt="0"/>
      <dgm:spPr/>
    </dgm:pt>
    <dgm:pt modelId="{A777F7F3-40FC-4231-AF3D-7FF1EB72F86D}" type="pres">
      <dgm:prSet presAssocID="{1BD968BF-4E2F-42A8-A425-B4C0D98FC0A0}" presName="node" presStyleLbl="node1" presStyleIdx="12" presStyleCnt="14">
        <dgm:presLayoutVars>
          <dgm:bulletEnabled val="1"/>
        </dgm:presLayoutVars>
      </dgm:prSet>
      <dgm:spPr/>
    </dgm:pt>
    <dgm:pt modelId="{EFDC59C3-47E0-458F-A083-14F195CEE3A6}" type="pres">
      <dgm:prSet presAssocID="{9E36E081-8366-4BF2-9A7A-2A43E00824D4}" presName="sibTrans" presStyleCnt="0"/>
      <dgm:spPr/>
    </dgm:pt>
    <dgm:pt modelId="{62898A6F-11A8-4A57-818C-CAFB9B2DC1E0}" type="pres">
      <dgm:prSet presAssocID="{468E05BC-148C-4CBF-B2D2-9806846CDDE8}" presName="node" presStyleLbl="node1" presStyleIdx="13" presStyleCnt="14">
        <dgm:presLayoutVars>
          <dgm:bulletEnabled val="1"/>
        </dgm:presLayoutVars>
      </dgm:prSet>
      <dgm:spPr/>
    </dgm:pt>
  </dgm:ptLst>
  <dgm:cxnLst>
    <dgm:cxn modelId="{92BC0B02-E728-4D1F-9E72-42D4E049CAD7}" srcId="{57D50A32-7141-4D23-9504-4201D05838BE}" destId="{BD1D6D75-70D3-4BD1-AA3C-84C0F8F7F352}" srcOrd="5" destOrd="0" parTransId="{95973E5A-8855-4F4D-9E0B-9B18D4A3B3DC}" sibTransId="{38AEA7D7-E16D-447F-9F57-DCB0B9F08857}"/>
    <dgm:cxn modelId="{3AC85902-D85A-4443-9A23-C349E546B7E7}" srcId="{57D50A32-7141-4D23-9504-4201D05838BE}" destId="{814080B7-9C7F-42CC-964C-07D87A31A923}" srcOrd="6" destOrd="0" parTransId="{80DA3055-A381-4D81-A57B-110EE9AE4939}" sibTransId="{0281BB1D-634C-4FAE-B2A7-F2AC662552B2}"/>
    <dgm:cxn modelId="{D9B9E117-9A97-41D5-AF13-94283DAC7560}" srcId="{57D50A32-7141-4D23-9504-4201D05838BE}" destId="{217F9298-AA38-4508-B042-5BBF631288A6}" srcOrd="0" destOrd="0" parTransId="{A5E26A8D-DEB5-40CA-98B9-1262890C3B4F}" sibTransId="{6C40A6CB-9103-43DF-9265-DC87080B3A33}"/>
    <dgm:cxn modelId="{EE343620-E8BC-42BE-9EB0-64ACD11E08CE}" srcId="{57D50A32-7141-4D23-9504-4201D05838BE}" destId="{A7D98B31-AF7C-46A6-9F2C-46758A67C796}" srcOrd="1" destOrd="0" parTransId="{7D5E40F4-D6F5-416A-BF8D-9061082FF9BE}" sibTransId="{55CDF84E-DCCF-4BC1-A7AB-46A84791157A}"/>
    <dgm:cxn modelId="{6680D432-866E-4837-80E3-0090F6D899C1}" type="presOf" srcId="{E5F94E83-5313-4C62-9E84-4B89CC30A09A}" destId="{9AB29235-7016-416A-BE93-A756716CCD0C}" srcOrd="0" destOrd="0" presId="urn:microsoft.com/office/officeart/2005/8/layout/default"/>
    <dgm:cxn modelId="{06E8E863-84A5-4F35-A8F1-D8174F59CCC8}" srcId="{57D50A32-7141-4D23-9504-4201D05838BE}" destId="{F19CC016-EE5C-4809-95DB-8B59B05870EA}" srcOrd="7" destOrd="0" parTransId="{CF737E93-099C-4CB1-9E92-CE126A235C94}" sibTransId="{7BDAF5AD-94B7-418A-87E2-E04A87CA088B}"/>
    <dgm:cxn modelId="{467F2A65-3EE8-4A78-BA61-77D0B3C2E140}" type="presOf" srcId="{1BD968BF-4E2F-42A8-A425-B4C0D98FC0A0}" destId="{A777F7F3-40FC-4231-AF3D-7FF1EB72F86D}" srcOrd="0" destOrd="0" presId="urn:microsoft.com/office/officeart/2005/8/layout/default"/>
    <dgm:cxn modelId="{78CBA966-F24D-40F7-8335-714F43EC19A0}" srcId="{57D50A32-7141-4D23-9504-4201D05838BE}" destId="{D27D1DD6-4A85-43B0-87E3-BF00491016C2}" srcOrd="9" destOrd="0" parTransId="{610D4F3F-5696-4CE7-B227-1F9309FD6CA7}" sibTransId="{C4D8EAC9-4AD7-4C1C-BC6E-B9ADCCCBD59A}"/>
    <dgm:cxn modelId="{CB51596C-70FE-4CBF-8E38-DF14D5775762}" srcId="{57D50A32-7141-4D23-9504-4201D05838BE}" destId="{E5F94E83-5313-4C62-9E84-4B89CC30A09A}" srcOrd="2" destOrd="0" parTransId="{72E9D436-EF7F-4932-9D46-59ACD2597F3D}" sibTransId="{BAAA7B7C-8A54-4D27-86D2-72594356FA8A}"/>
    <dgm:cxn modelId="{18CFFB70-952E-45DC-A28E-61623BF3B74B}" type="presOf" srcId="{468E05BC-148C-4CBF-B2D2-9806846CDDE8}" destId="{62898A6F-11A8-4A57-818C-CAFB9B2DC1E0}" srcOrd="0" destOrd="0" presId="urn:microsoft.com/office/officeart/2005/8/layout/default"/>
    <dgm:cxn modelId="{0FFECB59-5C12-4944-85F5-F5664BBB8493}" type="presOf" srcId="{2A143C0F-3FB8-4EDD-9BB4-9791D46D5D59}" destId="{74160B34-7834-4E0D-8652-85035C668E81}" srcOrd="0" destOrd="0" presId="urn:microsoft.com/office/officeart/2005/8/layout/default"/>
    <dgm:cxn modelId="{6F7AAD81-BFA2-458D-84A3-07F91EB8B7AB}" srcId="{57D50A32-7141-4D23-9504-4201D05838BE}" destId="{671672F6-87DC-452C-A122-F762FB717AF6}" srcOrd="11" destOrd="0" parTransId="{FC9A6FEA-7662-4610-8808-C999B38AC23D}" sibTransId="{ED38CE9B-313C-41EF-9322-7C6C5E9E4972}"/>
    <dgm:cxn modelId="{89A83785-A0F5-417D-99B1-AEFA8AA3E867}" srcId="{57D50A32-7141-4D23-9504-4201D05838BE}" destId="{468E05BC-148C-4CBF-B2D2-9806846CDDE8}" srcOrd="13" destOrd="0" parTransId="{6EAFA93B-A8A0-4679-8617-FCCDD1AC61ED}" sibTransId="{52940411-FB23-4616-91A8-02C57D10E1C5}"/>
    <dgm:cxn modelId="{B52F3391-69FC-48BF-8357-D98B9A50DB7F}" type="presOf" srcId="{814080B7-9C7F-42CC-964C-07D87A31A923}" destId="{7A5F56E8-C0F2-4EF5-ABC1-BD486C2B7502}" srcOrd="0" destOrd="0" presId="urn:microsoft.com/office/officeart/2005/8/layout/default"/>
    <dgm:cxn modelId="{658D6099-774D-4743-A0DD-D69557028FAF}" type="presOf" srcId="{09850ACF-B2B9-4CB2-B5D3-F365A8E701AD}" destId="{63882BC4-3CC0-4AB6-A432-C0903CB9CA86}" srcOrd="0" destOrd="0" presId="urn:microsoft.com/office/officeart/2005/8/layout/default"/>
    <dgm:cxn modelId="{C0477E9C-A393-4B47-B362-892767149C26}" type="presOf" srcId="{F19CC016-EE5C-4809-95DB-8B59B05870EA}" destId="{FBE0E44B-0204-4140-9360-402652D919D4}" srcOrd="0" destOrd="0" presId="urn:microsoft.com/office/officeart/2005/8/layout/default"/>
    <dgm:cxn modelId="{E16F90A4-8D8F-4D42-8A08-432FAB78065A}" type="presOf" srcId="{217F9298-AA38-4508-B042-5BBF631288A6}" destId="{3AAAC831-3899-46D9-B68F-CC5899D0A68A}" srcOrd="0" destOrd="0" presId="urn:microsoft.com/office/officeart/2005/8/layout/default"/>
    <dgm:cxn modelId="{211F54AE-8B65-4FAC-AB20-D8C4DE621880}" type="presOf" srcId="{BD1D6D75-70D3-4BD1-AA3C-84C0F8F7F352}" destId="{18E862BA-C096-47D8-884B-05D291F4F86A}" srcOrd="0" destOrd="0" presId="urn:microsoft.com/office/officeart/2005/8/layout/default"/>
    <dgm:cxn modelId="{E1EBA1B1-9A50-4E29-B35A-EEE78ED42767}" srcId="{57D50A32-7141-4D23-9504-4201D05838BE}" destId="{1BD968BF-4E2F-42A8-A425-B4C0D98FC0A0}" srcOrd="12" destOrd="0" parTransId="{6664A2BB-24D6-44F3-BB25-99256AD8C6EC}" sibTransId="{9E36E081-8366-4BF2-9A7A-2A43E00824D4}"/>
    <dgm:cxn modelId="{C485EFC6-EE71-45FB-B430-BD219447559E}" type="presOf" srcId="{F48ABDF1-6A05-4D54-B4DF-A282E4D20A7F}" destId="{F56E3FD2-58F2-49EA-8E73-B2CAE2AC4083}" srcOrd="0" destOrd="0" presId="urn:microsoft.com/office/officeart/2005/8/layout/default"/>
    <dgm:cxn modelId="{251741C9-B4A2-4B2B-A9CB-02BDBF4997DF}" type="presOf" srcId="{671672F6-87DC-452C-A122-F762FB717AF6}" destId="{285C379F-4627-48F4-B858-72244C68EFAA}" srcOrd="0" destOrd="0" presId="urn:microsoft.com/office/officeart/2005/8/layout/default"/>
    <dgm:cxn modelId="{938090CC-12F2-47BF-A0BD-1F1CDE251D70}" type="presOf" srcId="{57D50A32-7141-4D23-9504-4201D05838BE}" destId="{06502F66-0462-4C53-B4AC-083FA98CDB27}" srcOrd="0" destOrd="0" presId="urn:microsoft.com/office/officeart/2005/8/layout/default"/>
    <dgm:cxn modelId="{10CA98CC-D7B2-4724-8320-852786890EBC}" type="presOf" srcId="{D27D1DD6-4A85-43B0-87E3-BF00491016C2}" destId="{4687A49B-DD6C-4E2B-AC88-CF2F0CDEC57F}" srcOrd="0" destOrd="0" presId="urn:microsoft.com/office/officeart/2005/8/layout/default"/>
    <dgm:cxn modelId="{12370CD0-FE45-4B7A-BF22-A5EAE98C2722}" srcId="{57D50A32-7141-4D23-9504-4201D05838BE}" destId="{2A143C0F-3FB8-4EDD-9BB4-9791D46D5D59}" srcOrd="3" destOrd="0" parTransId="{32C15C08-4527-4CA5-835A-B312F3301D9C}" sibTransId="{0C09C99A-18F8-408D-9FB6-13E38BECBC2A}"/>
    <dgm:cxn modelId="{7D05B2D0-245F-4E22-BA20-95072F979EA2}" type="presOf" srcId="{A7D98B31-AF7C-46A6-9F2C-46758A67C796}" destId="{3F257791-AA97-41D2-A509-2C4682E4B29A}" srcOrd="0" destOrd="0" presId="urn:microsoft.com/office/officeart/2005/8/layout/default"/>
    <dgm:cxn modelId="{0AFEE1E8-798F-4564-BBD4-548D84FB577B}" srcId="{57D50A32-7141-4D23-9504-4201D05838BE}" destId="{09850ACF-B2B9-4CB2-B5D3-F365A8E701AD}" srcOrd="4" destOrd="0" parTransId="{DA8A315B-5FF0-473A-8628-3E08DA07501C}" sibTransId="{67AD8817-C71D-4A8C-9C62-8E1FC8C09526}"/>
    <dgm:cxn modelId="{06AD1DEC-CA33-4C18-9389-1F307D3DD52C}" srcId="{57D50A32-7141-4D23-9504-4201D05838BE}" destId="{F48ABDF1-6A05-4D54-B4DF-A282E4D20A7F}" srcOrd="10" destOrd="0" parTransId="{04A72EB2-7067-409E-B16F-40EE18F53CA4}" sibTransId="{7350BD97-A36D-408E-B4FA-103A3908AB47}"/>
    <dgm:cxn modelId="{D30C18F0-E6CC-468B-8961-9A6C15E7D128}" type="presOf" srcId="{09470A12-5F5F-4E5E-9678-C48EE81EF2B3}" destId="{F2DE8408-7748-4E46-AF1F-6CA0C1C2878D}" srcOrd="0" destOrd="0" presId="urn:microsoft.com/office/officeart/2005/8/layout/default"/>
    <dgm:cxn modelId="{B6BB68FE-53ED-412C-9D89-CDA7CDB72E05}" srcId="{57D50A32-7141-4D23-9504-4201D05838BE}" destId="{09470A12-5F5F-4E5E-9678-C48EE81EF2B3}" srcOrd="8" destOrd="0" parTransId="{FBCDB531-BD38-43C5-B8C4-D6F90233A970}" sibTransId="{FC266CC7-18E2-4A5D-ADC3-26BAA3944AF7}"/>
    <dgm:cxn modelId="{510CD8BC-6A4C-42E3-B42D-EA7C7CF525E7}" type="presParOf" srcId="{06502F66-0462-4C53-B4AC-083FA98CDB27}" destId="{3AAAC831-3899-46D9-B68F-CC5899D0A68A}" srcOrd="0" destOrd="0" presId="urn:microsoft.com/office/officeart/2005/8/layout/default"/>
    <dgm:cxn modelId="{E8D3CBC4-1A84-4A91-9122-B30FDCE808F9}" type="presParOf" srcId="{06502F66-0462-4C53-B4AC-083FA98CDB27}" destId="{923104D7-1172-468E-B656-3CDD6791C32D}" srcOrd="1" destOrd="0" presId="urn:microsoft.com/office/officeart/2005/8/layout/default"/>
    <dgm:cxn modelId="{CF7D8899-A18A-4ABB-9867-E8021C667EC9}" type="presParOf" srcId="{06502F66-0462-4C53-B4AC-083FA98CDB27}" destId="{3F257791-AA97-41D2-A509-2C4682E4B29A}" srcOrd="2" destOrd="0" presId="urn:microsoft.com/office/officeart/2005/8/layout/default"/>
    <dgm:cxn modelId="{43C47806-E3EA-4E48-A650-D02691E2F2DC}" type="presParOf" srcId="{06502F66-0462-4C53-B4AC-083FA98CDB27}" destId="{C52C55A4-BDEE-430A-917B-DBC973C06CCC}" srcOrd="3" destOrd="0" presId="urn:microsoft.com/office/officeart/2005/8/layout/default"/>
    <dgm:cxn modelId="{92C76CF8-E6E4-4C36-A0BD-34034ED176F9}" type="presParOf" srcId="{06502F66-0462-4C53-B4AC-083FA98CDB27}" destId="{9AB29235-7016-416A-BE93-A756716CCD0C}" srcOrd="4" destOrd="0" presId="urn:microsoft.com/office/officeart/2005/8/layout/default"/>
    <dgm:cxn modelId="{FF4E37E8-4D7A-4C5E-B91E-0754D8553BD6}" type="presParOf" srcId="{06502F66-0462-4C53-B4AC-083FA98CDB27}" destId="{609007ED-F4E7-4F54-864A-C19FD67B84FE}" srcOrd="5" destOrd="0" presId="urn:microsoft.com/office/officeart/2005/8/layout/default"/>
    <dgm:cxn modelId="{1D955B63-AFA0-4FA5-8212-A7125A600092}" type="presParOf" srcId="{06502F66-0462-4C53-B4AC-083FA98CDB27}" destId="{74160B34-7834-4E0D-8652-85035C668E81}" srcOrd="6" destOrd="0" presId="urn:microsoft.com/office/officeart/2005/8/layout/default"/>
    <dgm:cxn modelId="{D37DE79E-D7BD-41AD-B454-2D6647DF7B58}" type="presParOf" srcId="{06502F66-0462-4C53-B4AC-083FA98CDB27}" destId="{F84BF93E-5457-45C3-B6BF-45FC9DAA9956}" srcOrd="7" destOrd="0" presId="urn:microsoft.com/office/officeart/2005/8/layout/default"/>
    <dgm:cxn modelId="{CAAE6B95-8778-40A8-B135-1AC0CFDE1CF5}" type="presParOf" srcId="{06502F66-0462-4C53-B4AC-083FA98CDB27}" destId="{63882BC4-3CC0-4AB6-A432-C0903CB9CA86}" srcOrd="8" destOrd="0" presId="urn:microsoft.com/office/officeart/2005/8/layout/default"/>
    <dgm:cxn modelId="{2E45AF23-C0BE-4A21-9029-F44152D7766A}" type="presParOf" srcId="{06502F66-0462-4C53-B4AC-083FA98CDB27}" destId="{A524136F-77AD-4E68-BEEA-72DBDA3E67DD}" srcOrd="9" destOrd="0" presId="urn:microsoft.com/office/officeart/2005/8/layout/default"/>
    <dgm:cxn modelId="{41B8EFB2-39F1-408D-AB05-C7D29D7736F0}" type="presParOf" srcId="{06502F66-0462-4C53-B4AC-083FA98CDB27}" destId="{18E862BA-C096-47D8-884B-05D291F4F86A}" srcOrd="10" destOrd="0" presId="urn:microsoft.com/office/officeart/2005/8/layout/default"/>
    <dgm:cxn modelId="{1EDD8D27-C360-47C6-B54D-1DDEB7C11A6B}" type="presParOf" srcId="{06502F66-0462-4C53-B4AC-083FA98CDB27}" destId="{123BF173-6535-4036-87DD-428A4D7EBDBF}" srcOrd="11" destOrd="0" presId="urn:microsoft.com/office/officeart/2005/8/layout/default"/>
    <dgm:cxn modelId="{C7630B28-0412-42A8-8E7D-A4DE8220CA13}" type="presParOf" srcId="{06502F66-0462-4C53-B4AC-083FA98CDB27}" destId="{7A5F56E8-C0F2-4EF5-ABC1-BD486C2B7502}" srcOrd="12" destOrd="0" presId="urn:microsoft.com/office/officeart/2005/8/layout/default"/>
    <dgm:cxn modelId="{F131487D-D226-42BB-BA09-AAE6D06AFE45}" type="presParOf" srcId="{06502F66-0462-4C53-B4AC-083FA98CDB27}" destId="{EE2E9AD3-EBDB-4692-B6EC-E0FFA9F1A506}" srcOrd="13" destOrd="0" presId="urn:microsoft.com/office/officeart/2005/8/layout/default"/>
    <dgm:cxn modelId="{2EEE1981-2E42-4B14-B0C6-10B2035982BD}" type="presParOf" srcId="{06502F66-0462-4C53-B4AC-083FA98CDB27}" destId="{FBE0E44B-0204-4140-9360-402652D919D4}" srcOrd="14" destOrd="0" presId="urn:microsoft.com/office/officeart/2005/8/layout/default"/>
    <dgm:cxn modelId="{85A8E908-A3CB-452A-BD43-839E395B7191}" type="presParOf" srcId="{06502F66-0462-4C53-B4AC-083FA98CDB27}" destId="{32073385-D8A3-40AF-ADC0-F02817CCFB80}" srcOrd="15" destOrd="0" presId="urn:microsoft.com/office/officeart/2005/8/layout/default"/>
    <dgm:cxn modelId="{C8852BB0-56D7-4A89-94D3-B57EB1EEFCC6}" type="presParOf" srcId="{06502F66-0462-4C53-B4AC-083FA98CDB27}" destId="{F2DE8408-7748-4E46-AF1F-6CA0C1C2878D}" srcOrd="16" destOrd="0" presId="urn:microsoft.com/office/officeart/2005/8/layout/default"/>
    <dgm:cxn modelId="{70FC4727-7168-4FEF-968D-902D2781F8B9}" type="presParOf" srcId="{06502F66-0462-4C53-B4AC-083FA98CDB27}" destId="{8D877AEC-D8BE-438D-AF10-A9AAFAA0ED67}" srcOrd="17" destOrd="0" presId="urn:microsoft.com/office/officeart/2005/8/layout/default"/>
    <dgm:cxn modelId="{5307997A-C802-460A-82E4-EF1A4A2579C6}" type="presParOf" srcId="{06502F66-0462-4C53-B4AC-083FA98CDB27}" destId="{4687A49B-DD6C-4E2B-AC88-CF2F0CDEC57F}" srcOrd="18" destOrd="0" presId="urn:microsoft.com/office/officeart/2005/8/layout/default"/>
    <dgm:cxn modelId="{0A16881A-52D3-448E-BF19-01E06E5EEEB4}" type="presParOf" srcId="{06502F66-0462-4C53-B4AC-083FA98CDB27}" destId="{1DCD1D24-17AB-408E-859E-22F813CEC580}" srcOrd="19" destOrd="0" presId="urn:microsoft.com/office/officeart/2005/8/layout/default"/>
    <dgm:cxn modelId="{B0033FAE-4055-4F84-AE92-99C2199A32C4}" type="presParOf" srcId="{06502F66-0462-4C53-B4AC-083FA98CDB27}" destId="{F56E3FD2-58F2-49EA-8E73-B2CAE2AC4083}" srcOrd="20" destOrd="0" presId="urn:microsoft.com/office/officeart/2005/8/layout/default"/>
    <dgm:cxn modelId="{8DC786D1-C2EF-44B9-9ED6-43D52C841409}" type="presParOf" srcId="{06502F66-0462-4C53-B4AC-083FA98CDB27}" destId="{C870D36B-72EA-4CEE-8049-CE162B4271EF}" srcOrd="21" destOrd="0" presId="urn:microsoft.com/office/officeart/2005/8/layout/default"/>
    <dgm:cxn modelId="{DCEA47F1-729A-4D1D-943C-83277F2A02F3}" type="presParOf" srcId="{06502F66-0462-4C53-B4AC-083FA98CDB27}" destId="{285C379F-4627-48F4-B858-72244C68EFAA}" srcOrd="22" destOrd="0" presId="urn:microsoft.com/office/officeart/2005/8/layout/default"/>
    <dgm:cxn modelId="{3637DEF8-1308-4E45-BC71-620FE8295C32}" type="presParOf" srcId="{06502F66-0462-4C53-B4AC-083FA98CDB27}" destId="{04536054-0E23-45A5-A90B-B57977E54084}" srcOrd="23" destOrd="0" presId="urn:microsoft.com/office/officeart/2005/8/layout/default"/>
    <dgm:cxn modelId="{B51A2CBA-5E2C-48FA-A596-4FED3E046943}" type="presParOf" srcId="{06502F66-0462-4C53-B4AC-083FA98CDB27}" destId="{A777F7F3-40FC-4231-AF3D-7FF1EB72F86D}" srcOrd="24" destOrd="0" presId="urn:microsoft.com/office/officeart/2005/8/layout/default"/>
    <dgm:cxn modelId="{DDB3D0DF-6026-4447-B9E4-54110DDEEA08}" type="presParOf" srcId="{06502F66-0462-4C53-B4AC-083FA98CDB27}" destId="{EFDC59C3-47E0-458F-A083-14F195CEE3A6}" srcOrd="25" destOrd="0" presId="urn:microsoft.com/office/officeart/2005/8/layout/default"/>
    <dgm:cxn modelId="{2F102859-D0C8-4126-9BD9-D60E2A76E3B1}" type="presParOf" srcId="{06502F66-0462-4C53-B4AC-083FA98CDB27}" destId="{62898A6F-11A8-4A57-818C-CAFB9B2DC1E0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6A288-8339-42E7-965D-E25922C8ED96}">
      <dsp:nvSpPr>
        <dsp:cNvPr id="0" name=""/>
        <dsp:cNvSpPr/>
      </dsp:nvSpPr>
      <dsp:spPr>
        <a:xfrm>
          <a:off x="1333" y="415608"/>
          <a:ext cx="1680794" cy="10084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Reflexión sobre el proyecto piloto "Aula de </a:t>
          </a:r>
          <a:r>
            <a:rPr lang="es-ES" sz="1000" kern="1200" dirty="0" err="1"/>
            <a:t>inclusión".</a:t>
          </a:r>
          <a:r>
            <a:rPr lang="es-ES" sz="1000" kern="1200" dirty="0" err="1">
              <a:latin typeface="Aptos Display" panose="02110004020202020204"/>
            </a:rPr>
            <a:t>Búsqueda</a:t>
          </a:r>
          <a:r>
            <a:rPr lang="es-ES" sz="1000" kern="1200" dirty="0">
              <a:latin typeface="Aptos Display" panose="02110004020202020204"/>
            </a:rPr>
            <a:t> de solución alternativa con menor coste.</a:t>
          </a:r>
          <a:endParaRPr lang="en-US" sz="1000" kern="1200" dirty="0"/>
        </a:p>
      </dsp:txBody>
      <dsp:txXfrm>
        <a:off x="1333" y="415608"/>
        <a:ext cx="1680794" cy="1008476"/>
      </dsp:txXfrm>
    </dsp:sp>
    <dsp:sp modelId="{FD448E09-3BC9-4ACB-B90E-A2DAC0575B1B}">
      <dsp:nvSpPr>
        <dsp:cNvPr id="0" name=""/>
        <dsp:cNvSpPr/>
      </dsp:nvSpPr>
      <dsp:spPr>
        <a:xfrm>
          <a:off x="1850207" y="415608"/>
          <a:ext cx="1680794" cy="10084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Participación en actos comunitarios en Rioja Alta.</a:t>
          </a:r>
          <a:endParaRPr lang="en-US" sz="1000" kern="1200" dirty="0"/>
        </a:p>
      </dsp:txBody>
      <dsp:txXfrm>
        <a:off x="1850207" y="415608"/>
        <a:ext cx="1680794" cy="1008476"/>
      </dsp:txXfrm>
    </dsp:sp>
    <dsp:sp modelId="{9B2C9FEE-48E6-4940-AFEE-4CB6F3C3DD93}">
      <dsp:nvSpPr>
        <dsp:cNvPr id="0" name=""/>
        <dsp:cNvSpPr/>
      </dsp:nvSpPr>
      <dsp:spPr>
        <a:xfrm>
          <a:off x="3699080" y="415608"/>
          <a:ext cx="1680794" cy="10084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Jornadas de puertas abiertas en la Residencia Palacio de Rodezno</a:t>
          </a:r>
          <a:r>
            <a:rPr lang="es-ES" sz="1000" kern="1200" dirty="0">
              <a:latin typeface="Aptos Display" panose="02110004020202020204"/>
            </a:rPr>
            <a:t> y del CEE.</a:t>
          </a:r>
          <a:endParaRPr lang="en-US" sz="1000" kern="1200" dirty="0"/>
        </a:p>
      </dsp:txBody>
      <dsp:txXfrm>
        <a:off x="3699080" y="415608"/>
        <a:ext cx="1680794" cy="1008476"/>
      </dsp:txXfrm>
    </dsp:sp>
    <dsp:sp modelId="{971E69D6-1B7C-43CD-A03D-81A68F47B959}">
      <dsp:nvSpPr>
        <dsp:cNvPr id="0" name=""/>
        <dsp:cNvSpPr/>
      </dsp:nvSpPr>
      <dsp:spPr>
        <a:xfrm>
          <a:off x="5547954" y="415608"/>
          <a:ext cx="1680794" cy="10084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Campaña de marketing del CEE y ejecución de acciones de visibilidad.</a:t>
          </a:r>
          <a:endParaRPr lang="en-US" sz="1000" kern="1200" dirty="0"/>
        </a:p>
      </dsp:txBody>
      <dsp:txXfrm>
        <a:off x="5547954" y="415608"/>
        <a:ext cx="1680794" cy="1008476"/>
      </dsp:txXfrm>
    </dsp:sp>
    <dsp:sp modelId="{790A7B42-244D-489D-8A88-BD79C24C0640}">
      <dsp:nvSpPr>
        <dsp:cNvPr id="0" name=""/>
        <dsp:cNvSpPr/>
      </dsp:nvSpPr>
      <dsp:spPr>
        <a:xfrm>
          <a:off x="7396827" y="415608"/>
          <a:ext cx="1680794" cy="100847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Visita DG Empleo y técnica para validar el plan de ajuste personal y social (UAP).</a:t>
          </a:r>
          <a:endParaRPr lang="en-US" sz="1000" kern="1200" dirty="0"/>
        </a:p>
      </dsp:txBody>
      <dsp:txXfrm>
        <a:off x="7396827" y="415608"/>
        <a:ext cx="1680794" cy="1008476"/>
      </dsp:txXfrm>
    </dsp:sp>
    <dsp:sp modelId="{50787FF2-EE80-47F4-9097-FA8282508F8D}">
      <dsp:nvSpPr>
        <dsp:cNvPr id="0" name=""/>
        <dsp:cNvSpPr/>
      </dsp:nvSpPr>
      <dsp:spPr>
        <a:xfrm>
          <a:off x="9245701" y="415608"/>
          <a:ext cx="1680794" cy="10084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Encuentros con empresas para intermediación laboral (SOIL).</a:t>
          </a:r>
          <a:endParaRPr lang="en-US" sz="1000" kern="1200" dirty="0"/>
        </a:p>
      </dsp:txBody>
      <dsp:txXfrm>
        <a:off x="9245701" y="415608"/>
        <a:ext cx="1680794" cy="1008476"/>
      </dsp:txXfrm>
    </dsp:sp>
    <dsp:sp modelId="{B0C1BF4A-0F90-48AF-9E77-BE2879039E52}">
      <dsp:nvSpPr>
        <dsp:cNvPr id="0" name=""/>
        <dsp:cNvSpPr/>
      </dsp:nvSpPr>
      <dsp:spPr>
        <a:xfrm>
          <a:off x="1333" y="1592164"/>
          <a:ext cx="1680794" cy="10084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Campaña “Trae a un amigo a </a:t>
          </a:r>
          <a:r>
            <a:rPr lang="es-ES" sz="1000" kern="1200" dirty="0" err="1"/>
            <a:t>Asprodema</a:t>
          </a:r>
          <a:r>
            <a:rPr lang="es-ES" sz="1000" kern="1200" dirty="0"/>
            <a:t>” y reinstauración del Día de </a:t>
          </a:r>
          <a:r>
            <a:rPr lang="es-ES" sz="1000" kern="1200" dirty="0" err="1"/>
            <a:t>Asprodema</a:t>
          </a:r>
          <a:r>
            <a:rPr lang="es-ES" sz="1000" kern="1200" dirty="0"/>
            <a:t>.</a:t>
          </a:r>
          <a:endParaRPr lang="en-US" sz="1000" kern="1200" dirty="0"/>
        </a:p>
      </dsp:txBody>
      <dsp:txXfrm>
        <a:off x="1333" y="1592164"/>
        <a:ext cx="1680794" cy="1008476"/>
      </dsp:txXfrm>
    </dsp:sp>
    <dsp:sp modelId="{8DCAA792-9B2C-47FB-A940-6109B7C6A763}">
      <dsp:nvSpPr>
        <dsp:cNvPr id="0" name=""/>
        <dsp:cNvSpPr/>
      </dsp:nvSpPr>
      <dsp:spPr>
        <a:xfrm>
          <a:off x="1850207" y="1592164"/>
          <a:ext cx="1680794" cy="10084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Estudio de mercado sobre el conocimiento de ASPRODEMA y renovación de imagen web.</a:t>
          </a:r>
          <a:endParaRPr lang="en-US" sz="1000" kern="1200" dirty="0"/>
        </a:p>
      </dsp:txBody>
      <dsp:txXfrm>
        <a:off x="1850207" y="1592164"/>
        <a:ext cx="1680794" cy="1008476"/>
      </dsp:txXfrm>
    </dsp:sp>
    <dsp:sp modelId="{07A0EE14-394B-4BE6-AA81-AAB94EC03D03}">
      <dsp:nvSpPr>
        <dsp:cNvPr id="0" name=""/>
        <dsp:cNvSpPr/>
      </dsp:nvSpPr>
      <dsp:spPr>
        <a:xfrm>
          <a:off x="3699080" y="1592164"/>
          <a:ext cx="1680794" cy="10084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Formación interna y acogida de nuevos/as profesionales ("El acogedor").</a:t>
          </a:r>
          <a:endParaRPr lang="en-US" sz="1000" kern="1200" dirty="0"/>
        </a:p>
      </dsp:txBody>
      <dsp:txXfrm>
        <a:off x="3699080" y="1592164"/>
        <a:ext cx="1680794" cy="1008476"/>
      </dsp:txXfrm>
    </dsp:sp>
    <dsp:sp modelId="{089822A3-742D-400A-BD7D-5C5DEB92D450}">
      <dsp:nvSpPr>
        <dsp:cNvPr id="0" name=""/>
        <dsp:cNvSpPr/>
      </dsp:nvSpPr>
      <dsp:spPr>
        <a:xfrm>
          <a:off x="5547954" y="1592164"/>
          <a:ext cx="1680794" cy="100847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Campañas de captación de socias/os y dinamización de la participación familiar.</a:t>
          </a:r>
          <a:endParaRPr lang="en-US" sz="1000" kern="1200" dirty="0"/>
        </a:p>
      </dsp:txBody>
      <dsp:txXfrm>
        <a:off x="5547954" y="1592164"/>
        <a:ext cx="1680794" cy="1008476"/>
      </dsp:txXfrm>
    </dsp:sp>
    <dsp:sp modelId="{8A4708E1-8336-45A0-A6D8-0DA556E91E08}">
      <dsp:nvSpPr>
        <dsp:cNvPr id="0" name=""/>
        <dsp:cNvSpPr/>
      </dsp:nvSpPr>
      <dsp:spPr>
        <a:xfrm>
          <a:off x="7396827" y="1592164"/>
          <a:ext cx="1680794" cy="10084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noProof="0" dirty="0"/>
            <a:t>Continuar aumentando la accesibilidad de la </a:t>
          </a:r>
          <a:r>
            <a:rPr lang="es-ES" sz="1000" kern="1200" noProof="0" dirty="0" err="1"/>
            <a:t>comunicacion</a:t>
          </a:r>
          <a:r>
            <a:rPr lang="es-ES" sz="1000" kern="1200" noProof="0" dirty="0"/>
            <a:t> interna.</a:t>
          </a:r>
        </a:p>
      </dsp:txBody>
      <dsp:txXfrm>
        <a:off x="7396827" y="1592164"/>
        <a:ext cx="1680794" cy="1008476"/>
      </dsp:txXfrm>
    </dsp:sp>
    <dsp:sp modelId="{331F7767-5A86-4341-9FAD-CCF6908022E2}">
      <dsp:nvSpPr>
        <dsp:cNvPr id="0" name=""/>
        <dsp:cNvSpPr/>
      </dsp:nvSpPr>
      <dsp:spPr>
        <a:xfrm>
          <a:off x="9245701" y="1592164"/>
          <a:ext cx="1680794" cy="10084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noProof="0" dirty="0"/>
            <a:t>Mejora de la climatización del Centro </a:t>
          </a:r>
          <a:r>
            <a:rPr lang="es-ES" sz="1000" kern="1200" noProof="0" dirty="0" err="1"/>
            <a:t>Vareia</a:t>
          </a:r>
        </a:p>
      </dsp:txBody>
      <dsp:txXfrm>
        <a:off x="9245701" y="1592164"/>
        <a:ext cx="1680794" cy="1008476"/>
      </dsp:txXfrm>
    </dsp:sp>
    <dsp:sp modelId="{89263A79-456B-455F-912C-D4D6B63D9F96}">
      <dsp:nvSpPr>
        <dsp:cNvPr id="0" name=""/>
        <dsp:cNvSpPr/>
      </dsp:nvSpPr>
      <dsp:spPr>
        <a:xfrm>
          <a:off x="925770" y="2768720"/>
          <a:ext cx="1680794" cy="10084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Reuniones sistemáticas con Direcciones Generales para el análisis de las ayudas, contenido de los servicios y necesidades de cobertura de situaciones difíciles.</a:t>
          </a:r>
          <a:endParaRPr lang="es-ES" sz="1000" kern="1200" noProof="0" dirty="0"/>
        </a:p>
      </dsp:txBody>
      <dsp:txXfrm>
        <a:off x="925770" y="2768720"/>
        <a:ext cx="1680794" cy="1008476"/>
      </dsp:txXfrm>
    </dsp:sp>
    <dsp:sp modelId="{BF2E7AF2-F883-47D2-A698-006CE448449F}">
      <dsp:nvSpPr>
        <dsp:cNvPr id="0" name=""/>
        <dsp:cNvSpPr/>
      </dsp:nvSpPr>
      <dsp:spPr>
        <a:xfrm>
          <a:off x="2774644" y="2768720"/>
          <a:ext cx="1680794" cy="10084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Diseño del plan de marketing y ventas basado en la diversificación y búsqueda de trabajos adecuados a nuestros perfiles</a:t>
          </a:r>
          <a:endParaRPr lang="es-ES" sz="1000" kern="1200" noProof="0" dirty="0"/>
        </a:p>
      </dsp:txBody>
      <dsp:txXfrm>
        <a:off x="2774644" y="2768720"/>
        <a:ext cx="1680794" cy="1008476"/>
      </dsp:txXfrm>
    </dsp:sp>
    <dsp:sp modelId="{A3B8CC71-0061-41C3-B411-FCB57C8E2A60}">
      <dsp:nvSpPr>
        <dsp:cNvPr id="0" name=""/>
        <dsp:cNvSpPr/>
      </dsp:nvSpPr>
      <dsp:spPr>
        <a:xfrm>
          <a:off x="4623517" y="2768720"/>
          <a:ext cx="1680794" cy="100847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Finalización de las obras de la residencia y puesta en marcha de las nuevas 4 plazas</a:t>
          </a:r>
        </a:p>
      </dsp:txBody>
      <dsp:txXfrm>
        <a:off x="4623517" y="2768720"/>
        <a:ext cx="1680794" cy="1008476"/>
      </dsp:txXfrm>
    </dsp:sp>
    <dsp:sp modelId="{B1EF2B9C-82E1-47A3-882A-78AE9AA8DC75}">
      <dsp:nvSpPr>
        <dsp:cNvPr id="0" name=""/>
        <dsp:cNvSpPr/>
      </dsp:nvSpPr>
      <dsp:spPr>
        <a:xfrm>
          <a:off x="6472390" y="2768720"/>
          <a:ext cx="1680794" cy="10084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Rediseño de la imagen corporativa elección de colores letra y tipo de imagen para comunicación e invitaciones</a:t>
          </a:r>
        </a:p>
      </dsp:txBody>
      <dsp:txXfrm>
        <a:off x="6472390" y="2768720"/>
        <a:ext cx="1680794" cy="1008476"/>
      </dsp:txXfrm>
    </dsp:sp>
    <dsp:sp modelId="{D50AAEA3-55DD-4607-8B38-C297EDF01ED6}">
      <dsp:nvSpPr>
        <dsp:cNvPr id="0" name=""/>
        <dsp:cNvSpPr/>
      </dsp:nvSpPr>
      <dsp:spPr>
        <a:xfrm>
          <a:off x="8321264" y="2768720"/>
          <a:ext cx="1680794" cy="10084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Unificación del equipo CRA SOIL para una mejor eficiencia de recursos y ordenación del trabajo</a:t>
          </a:r>
        </a:p>
      </dsp:txBody>
      <dsp:txXfrm>
        <a:off x="8321264" y="2768720"/>
        <a:ext cx="1680794" cy="10084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32CA4-4423-4395-AFE7-4FCC46B01D8C}">
      <dsp:nvSpPr>
        <dsp:cNvPr id="0" name=""/>
        <dsp:cNvSpPr/>
      </dsp:nvSpPr>
      <dsp:spPr>
        <a:xfrm>
          <a:off x="3735" y="74113"/>
          <a:ext cx="2022288" cy="121337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Encuestas de satisfacción del personal, y evaluación del desempeño en todos los centros.</a:t>
          </a:r>
          <a:endParaRPr lang="en-US" sz="1100" kern="1200"/>
        </a:p>
      </dsp:txBody>
      <dsp:txXfrm>
        <a:off x="3735" y="74113"/>
        <a:ext cx="2022288" cy="1213373"/>
      </dsp:txXfrm>
    </dsp:sp>
    <dsp:sp modelId="{09AD5A34-FE67-4883-B279-AC85421BB4BB}">
      <dsp:nvSpPr>
        <dsp:cNvPr id="0" name=""/>
        <dsp:cNvSpPr/>
      </dsp:nvSpPr>
      <dsp:spPr>
        <a:xfrm>
          <a:off x="2228252" y="74113"/>
          <a:ext cx="2022288" cy="1213373"/>
        </a:xfrm>
        <a:prstGeom prst="rect">
          <a:avLst/>
        </a:prstGeom>
        <a:solidFill>
          <a:schemeClr val="accent2">
            <a:hueOff val="536968"/>
            <a:satOff val="-1541"/>
            <a:lumOff val="-246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Formación grupal e individual para mejorar el clima laboral.</a:t>
          </a:r>
          <a:endParaRPr lang="en-US" sz="1100" kern="1200"/>
        </a:p>
      </dsp:txBody>
      <dsp:txXfrm>
        <a:off x="2228252" y="74113"/>
        <a:ext cx="2022288" cy="1213373"/>
      </dsp:txXfrm>
    </dsp:sp>
    <dsp:sp modelId="{E344DBD1-6C5D-47AE-B6EC-8CC002455F0A}">
      <dsp:nvSpPr>
        <dsp:cNvPr id="0" name=""/>
        <dsp:cNvSpPr/>
      </dsp:nvSpPr>
      <dsp:spPr>
        <a:xfrm>
          <a:off x="4452770" y="74113"/>
          <a:ext cx="2022288" cy="1213373"/>
        </a:xfrm>
        <a:prstGeom prst="rect">
          <a:avLst/>
        </a:prstGeom>
        <a:solidFill>
          <a:schemeClr val="accent2">
            <a:hueOff val="1073936"/>
            <a:satOff val="-3082"/>
            <a:lumOff val="-49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Revisión y certificación de procesos de calidad (ISO 9001, 14001, 45001).</a:t>
          </a:r>
          <a:endParaRPr lang="en-US" sz="1100" kern="1200"/>
        </a:p>
      </dsp:txBody>
      <dsp:txXfrm>
        <a:off x="4452770" y="74113"/>
        <a:ext cx="2022288" cy="1213373"/>
      </dsp:txXfrm>
    </dsp:sp>
    <dsp:sp modelId="{6139AB4E-B97F-47DF-921B-733E44629CF2}">
      <dsp:nvSpPr>
        <dsp:cNvPr id="0" name=""/>
        <dsp:cNvSpPr/>
      </dsp:nvSpPr>
      <dsp:spPr>
        <a:xfrm>
          <a:off x="6677287" y="74113"/>
          <a:ext cx="2022288" cy="1213373"/>
        </a:xfrm>
        <a:prstGeom prst="rect">
          <a:avLst/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Formación sobre el sistema de calidad y procesos internos.</a:t>
          </a:r>
          <a:endParaRPr lang="en-US" sz="1100" kern="1200" dirty="0"/>
        </a:p>
      </dsp:txBody>
      <dsp:txXfrm>
        <a:off x="6677287" y="74113"/>
        <a:ext cx="2022288" cy="1213373"/>
      </dsp:txXfrm>
    </dsp:sp>
    <dsp:sp modelId="{EB7E9083-4D9A-419A-89D4-0E7FC3D1B173}">
      <dsp:nvSpPr>
        <dsp:cNvPr id="0" name=""/>
        <dsp:cNvSpPr/>
      </dsp:nvSpPr>
      <dsp:spPr>
        <a:xfrm>
          <a:off x="8901805" y="74113"/>
          <a:ext cx="2022288" cy="1213373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Implantación del enfoque centrado en la persona y la familia: </a:t>
          </a:r>
          <a:endParaRPr lang="en-US" sz="11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/>
            <a:t>Cartas de derechos.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/>
            <a:t>Acciones de mejora del plan ECF.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900" kern="1200"/>
            <a:t>Formación de profesionales y participación de familias.</a:t>
          </a:r>
          <a:endParaRPr lang="en-US" sz="900" kern="1200"/>
        </a:p>
      </dsp:txBody>
      <dsp:txXfrm>
        <a:off x="8901805" y="74113"/>
        <a:ext cx="2022288" cy="1213373"/>
      </dsp:txXfrm>
    </dsp:sp>
    <dsp:sp modelId="{BA5D33C8-D24E-46DB-B14B-C7A2BBF45994}">
      <dsp:nvSpPr>
        <dsp:cNvPr id="0" name=""/>
        <dsp:cNvSpPr/>
      </dsp:nvSpPr>
      <dsp:spPr>
        <a:xfrm>
          <a:off x="3735" y="1489715"/>
          <a:ext cx="2022288" cy="1213373"/>
        </a:xfrm>
        <a:prstGeom prst="rect">
          <a:avLst/>
        </a:prstGeom>
        <a:solidFill>
          <a:schemeClr val="accent2">
            <a:hueOff val="2684839"/>
            <a:satOff val="-7705"/>
            <a:lumOff val="-123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Mejora de la comunicación interna y accesibilidad de la información (lectura fácil, podcast, WhatsApp).</a:t>
          </a:r>
          <a:endParaRPr lang="en-US" sz="1100" kern="1200" dirty="0"/>
        </a:p>
      </dsp:txBody>
      <dsp:txXfrm>
        <a:off x="3735" y="1489715"/>
        <a:ext cx="2022288" cy="1213373"/>
      </dsp:txXfrm>
    </dsp:sp>
    <dsp:sp modelId="{7105DD57-1A63-4E71-9B02-BCBD8EC9492D}">
      <dsp:nvSpPr>
        <dsp:cNvPr id="0" name=""/>
        <dsp:cNvSpPr/>
      </dsp:nvSpPr>
      <dsp:spPr>
        <a:xfrm>
          <a:off x="2228252" y="1489715"/>
          <a:ext cx="2022288" cy="1213373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Búsqueda de proyectos subvencionados para el envejecimiento de profesionales del CEE.</a:t>
          </a:r>
          <a:endParaRPr lang="en-US" sz="1100" kern="1200" dirty="0"/>
        </a:p>
      </dsp:txBody>
      <dsp:txXfrm>
        <a:off x="2228252" y="1489715"/>
        <a:ext cx="2022288" cy="1213373"/>
      </dsp:txXfrm>
    </dsp:sp>
    <dsp:sp modelId="{435E0C23-3177-4632-8FDA-5FD8687149B0}">
      <dsp:nvSpPr>
        <dsp:cNvPr id="0" name=""/>
        <dsp:cNvSpPr/>
      </dsp:nvSpPr>
      <dsp:spPr>
        <a:xfrm>
          <a:off x="4452770" y="1489715"/>
          <a:ext cx="2022288" cy="1213373"/>
        </a:xfrm>
        <a:prstGeom prst="rect">
          <a:avLst/>
        </a:prstGeom>
        <a:solidFill>
          <a:schemeClr val="accent2">
            <a:hueOff val="3758775"/>
            <a:satOff val="-10788"/>
            <a:lumOff val="-1727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Realización de encuesta de clima laboral</a:t>
          </a:r>
          <a:endParaRPr lang="es-ES" sz="1100" kern="1200" dirty="0"/>
        </a:p>
      </dsp:txBody>
      <dsp:txXfrm>
        <a:off x="4452770" y="1489715"/>
        <a:ext cx="2022288" cy="1213373"/>
      </dsp:txXfrm>
    </dsp:sp>
    <dsp:sp modelId="{2392F887-BDB1-417B-956E-5BDE4060858D}">
      <dsp:nvSpPr>
        <dsp:cNvPr id="0" name=""/>
        <dsp:cNvSpPr/>
      </dsp:nvSpPr>
      <dsp:spPr>
        <a:xfrm>
          <a:off x="6677287" y="1489715"/>
          <a:ext cx="2022288" cy="1213373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Implantación del nuevo CRM</a:t>
          </a:r>
          <a:endParaRPr lang="es-ES" sz="1100" kern="1200" dirty="0"/>
        </a:p>
      </dsp:txBody>
      <dsp:txXfrm>
        <a:off x="6677287" y="1489715"/>
        <a:ext cx="2022288" cy="1213373"/>
      </dsp:txXfrm>
    </dsp:sp>
    <dsp:sp modelId="{75868803-53AD-48A0-B4AC-3FBFCCE8943A}">
      <dsp:nvSpPr>
        <dsp:cNvPr id="0" name=""/>
        <dsp:cNvSpPr/>
      </dsp:nvSpPr>
      <dsp:spPr>
        <a:xfrm>
          <a:off x="8901805" y="1489715"/>
          <a:ext cx="2022288" cy="1213373"/>
        </a:xfrm>
        <a:prstGeom prst="rect">
          <a:avLst/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Rediseño del proceso interno transversal para las personas que manifiesta su deseo de llegar al empleo.</a:t>
          </a:r>
          <a:endParaRPr lang="es-ES" sz="1100" kern="1200" dirty="0"/>
        </a:p>
      </dsp:txBody>
      <dsp:txXfrm>
        <a:off x="8901805" y="1489715"/>
        <a:ext cx="2022288" cy="1213373"/>
      </dsp:txXfrm>
    </dsp:sp>
    <dsp:sp modelId="{C9410EE5-027E-4468-BD66-BFBFEB7D366F}">
      <dsp:nvSpPr>
        <dsp:cNvPr id="0" name=""/>
        <dsp:cNvSpPr/>
      </dsp:nvSpPr>
      <dsp:spPr>
        <a:xfrm>
          <a:off x="2228252" y="2905317"/>
          <a:ext cx="2022288" cy="1213373"/>
        </a:xfrm>
        <a:prstGeom prst="rect">
          <a:avLst/>
        </a:prstGeom>
        <a:solidFill>
          <a:schemeClr val="accent2">
            <a:hueOff val="5369678"/>
            <a:satOff val="-15411"/>
            <a:lumOff val="-246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Constitución del equipo de psicólogos como órgano de apoyo y asesoramiento al equipo gestor y análisis de situaciones y necesidades de PCDI y profesionales </a:t>
          </a:r>
          <a:endParaRPr lang="es-ES" sz="1100" kern="1200" dirty="0"/>
        </a:p>
      </dsp:txBody>
      <dsp:txXfrm>
        <a:off x="2228252" y="2905317"/>
        <a:ext cx="2022288" cy="1213373"/>
      </dsp:txXfrm>
    </dsp:sp>
    <dsp:sp modelId="{50497386-6974-4310-846A-E4FE58BAD3DF}">
      <dsp:nvSpPr>
        <dsp:cNvPr id="0" name=""/>
        <dsp:cNvSpPr/>
      </dsp:nvSpPr>
      <dsp:spPr>
        <a:xfrm>
          <a:off x="4452770" y="2905317"/>
          <a:ext cx="2022288" cy="1213373"/>
        </a:xfrm>
        <a:prstGeom prst="rect">
          <a:avLst/>
        </a:prstGeom>
        <a:solidFill>
          <a:schemeClr val="accent2">
            <a:hueOff val="5906646"/>
            <a:satOff val="-16952"/>
            <a:lumOff val="-2714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Diseño de planes de carrera para profesionales de la entidad</a:t>
          </a:r>
        </a:p>
      </dsp:txBody>
      <dsp:txXfrm>
        <a:off x="4452770" y="2905317"/>
        <a:ext cx="2022288" cy="1213373"/>
      </dsp:txXfrm>
    </dsp:sp>
    <dsp:sp modelId="{BF23EEDC-E87C-4B6B-8078-3893386264C0}">
      <dsp:nvSpPr>
        <dsp:cNvPr id="0" name=""/>
        <dsp:cNvSpPr/>
      </dsp:nvSpPr>
      <dsp:spPr>
        <a:xfrm>
          <a:off x="6677287" y="2905317"/>
          <a:ext cx="2022288" cy="121337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Diseño de un plan de formación orientado no solo a la formación en el área técnico social sino en todas las áreas técnicas de gestión (excel, presupuestos, gestión de personas).</a:t>
          </a:r>
        </a:p>
      </dsp:txBody>
      <dsp:txXfrm>
        <a:off x="6677287" y="2905317"/>
        <a:ext cx="2022288" cy="12133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AAC831-3899-46D9-B68F-CC5899D0A68A}">
      <dsp:nvSpPr>
        <dsp:cNvPr id="0" name=""/>
        <dsp:cNvSpPr/>
      </dsp:nvSpPr>
      <dsp:spPr>
        <a:xfrm>
          <a:off x="3735" y="74113"/>
          <a:ext cx="2022288" cy="121337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Acciones inclusivas con centros educativos y universidades.</a:t>
          </a:r>
          <a:endParaRPr lang="en-US" sz="1100" kern="1200"/>
        </a:p>
      </dsp:txBody>
      <dsp:txXfrm>
        <a:off x="3735" y="74113"/>
        <a:ext cx="2022288" cy="1213373"/>
      </dsp:txXfrm>
    </dsp:sp>
    <dsp:sp modelId="{3F257791-AA97-41D2-A509-2C4682E4B29A}">
      <dsp:nvSpPr>
        <dsp:cNvPr id="0" name=""/>
        <dsp:cNvSpPr/>
      </dsp:nvSpPr>
      <dsp:spPr>
        <a:xfrm>
          <a:off x="2228252" y="74113"/>
          <a:ext cx="2022288" cy="1213373"/>
        </a:xfrm>
        <a:prstGeom prst="rect">
          <a:avLst/>
        </a:prstGeom>
        <a:solidFill>
          <a:schemeClr val="accent5">
            <a:hueOff val="-934781"/>
            <a:satOff val="-64"/>
            <a:lumOff val="1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Nuevas alianzas con entidades sociales y administraciones.</a:t>
          </a:r>
          <a:endParaRPr lang="en-US" sz="1100" kern="1200"/>
        </a:p>
      </dsp:txBody>
      <dsp:txXfrm>
        <a:off x="2228252" y="74113"/>
        <a:ext cx="2022288" cy="1213373"/>
      </dsp:txXfrm>
    </dsp:sp>
    <dsp:sp modelId="{9AB29235-7016-416A-BE93-A756716CCD0C}">
      <dsp:nvSpPr>
        <dsp:cNvPr id="0" name=""/>
        <dsp:cNvSpPr/>
      </dsp:nvSpPr>
      <dsp:spPr>
        <a:xfrm>
          <a:off x="4452770" y="74113"/>
          <a:ext cx="2022288" cy="1213373"/>
        </a:xfrm>
        <a:prstGeom prst="rect">
          <a:avLst/>
        </a:prstGeom>
        <a:solidFill>
          <a:schemeClr val="accent5">
            <a:hueOff val="-1869562"/>
            <a:satOff val="-127"/>
            <a:lumOff val="3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Diseño de la Escuela Profesional para </a:t>
          </a:r>
          <a:r>
            <a:rPr lang="es-ES" sz="1100" kern="1200" err="1"/>
            <a:t>PcDI</a:t>
          </a:r>
          <a:r>
            <a:rPr lang="es-ES" sz="1100" kern="1200"/>
            <a:t> y colectivos vulnerables.</a:t>
          </a:r>
          <a:endParaRPr lang="en-US" sz="1100" kern="1200"/>
        </a:p>
      </dsp:txBody>
      <dsp:txXfrm>
        <a:off x="4452770" y="74113"/>
        <a:ext cx="2022288" cy="1213373"/>
      </dsp:txXfrm>
    </dsp:sp>
    <dsp:sp modelId="{74160B34-7834-4E0D-8652-85035C668E81}">
      <dsp:nvSpPr>
        <dsp:cNvPr id="0" name=""/>
        <dsp:cNvSpPr/>
      </dsp:nvSpPr>
      <dsp:spPr>
        <a:xfrm>
          <a:off x="6677287" y="74113"/>
          <a:ext cx="2022288" cy="1213373"/>
        </a:xfrm>
        <a:prstGeom prst="rect">
          <a:avLst/>
        </a:prstGeom>
        <a:solidFill>
          <a:schemeClr val="accent5">
            <a:hueOff val="-2804342"/>
            <a:satOff val="-191"/>
            <a:lumOff val="45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Inicio de funcionamiento de unidades de envejecimiento.</a:t>
          </a:r>
          <a:endParaRPr lang="en-US" sz="1100" kern="1200"/>
        </a:p>
      </dsp:txBody>
      <dsp:txXfrm>
        <a:off x="6677287" y="74113"/>
        <a:ext cx="2022288" cy="1213373"/>
      </dsp:txXfrm>
    </dsp:sp>
    <dsp:sp modelId="{63882BC4-3CC0-4AB6-A432-C0903CB9CA86}">
      <dsp:nvSpPr>
        <dsp:cNvPr id="0" name=""/>
        <dsp:cNvSpPr/>
      </dsp:nvSpPr>
      <dsp:spPr>
        <a:xfrm>
          <a:off x="8901805" y="74113"/>
          <a:ext cx="2022288" cy="1213373"/>
        </a:xfrm>
        <a:prstGeom prst="rect">
          <a:avLst/>
        </a:prstGeom>
        <a:solidFill>
          <a:schemeClr val="accent5">
            <a:hueOff val="-3739123"/>
            <a:satOff val="-254"/>
            <a:lumOff val="6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Creación de nuevas plazas en la residencia y proyectos piloto de vivienda.</a:t>
          </a:r>
          <a:r>
            <a:rPr lang="es-ES" sz="1100" kern="1200">
              <a:latin typeface="Aptos Display" panose="02110004020202020204"/>
            </a:rPr>
            <a:t> *estudio vivienda</a:t>
          </a:r>
          <a:endParaRPr lang="es-ES" sz="1100" kern="1200"/>
        </a:p>
      </dsp:txBody>
      <dsp:txXfrm>
        <a:off x="8901805" y="74113"/>
        <a:ext cx="2022288" cy="1213373"/>
      </dsp:txXfrm>
    </dsp:sp>
    <dsp:sp modelId="{18E862BA-C096-47D8-884B-05D291F4F86A}">
      <dsp:nvSpPr>
        <dsp:cNvPr id="0" name=""/>
        <dsp:cNvSpPr/>
      </dsp:nvSpPr>
      <dsp:spPr>
        <a:xfrm>
          <a:off x="3735" y="1489715"/>
          <a:ext cx="2022288" cy="1213373"/>
        </a:xfrm>
        <a:prstGeom prst="rect">
          <a:avLst/>
        </a:prstGeom>
        <a:solidFill>
          <a:schemeClr val="accent5">
            <a:hueOff val="-4673904"/>
            <a:satOff val="-318"/>
            <a:lumOff val="7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Puesta en marcha del Servicio de Asistente Personal y de Ocio Inclusivo.</a:t>
          </a:r>
          <a:endParaRPr lang="en-US" sz="1100" kern="1200"/>
        </a:p>
      </dsp:txBody>
      <dsp:txXfrm>
        <a:off x="3735" y="1489715"/>
        <a:ext cx="2022288" cy="1213373"/>
      </dsp:txXfrm>
    </dsp:sp>
    <dsp:sp modelId="{7A5F56E8-C0F2-4EF5-ABC1-BD486C2B7502}">
      <dsp:nvSpPr>
        <dsp:cNvPr id="0" name=""/>
        <dsp:cNvSpPr/>
      </dsp:nvSpPr>
      <dsp:spPr>
        <a:xfrm>
          <a:off x="2228252" y="1489715"/>
          <a:ext cx="2022288" cy="1213373"/>
        </a:xfrm>
        <a:prstGeom prst="rect">
          <a:avLst/>
        </a:prstGeom>
        <a:solidFill>
          <a:schemeClr val="accent5">
            <a:hueOff val="-5608684"/>
            <a:satOff val="-381"/>
            <a:lumOff val="9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Campañas de sensibilización y captación de fondos digitales.</a:t>
          </a:r>
          <a:endParaRPr lang="en-US" sz="1100" kern="1200"/>
        </a:p>
      </dsp:txBody>
      <dsp:txXfrm>
        <a:off x="2228252" y="1489715"/>
        <a:ext cx="2022288" cy="1213373"/>
      </dsp:txXfrm>
    </dsp:sp>
    <dsp:sp modelId="{FBE0E44B-0204-4140-9360-402652D919D4}">
      <dsp:nvSpPr>
        <dsp:cNvPr id="0" name=""/>
        <dsp:cNvSpPr/>
      </dsp:nvSpPr>
      <dsp:spPr>
        <a:xfrm>
          <a:off x="4452770" y="1489715"/>
          <a:ext cx="2022288" cy="1213373"/>
        </a:xfrm>
        <a:prstGeom prst="rect">
          <a:avLst/>
        </a:prstGeom>
        <a:solidFill>
          <a:schemeClr val="accent5">
            <a:hueOff val="-6543466"/>
            <a:satOff val="-445"/>
            <a:lumOff val="10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Participación en mesas técnicas y negociación de convenios.</a:t>
          </a:r>
          <a:endParaRPr lang="en-US" sz="1100" kern="1200" dirty="0"/>
        </a:p>
      </dsp:txBody>
      <dsp:txXfrm>
        <a:off x="4452770" y="1489715"/>
        <a:ext cx="2022288" cy="1213373"/>
      </dsp:txXfrm>
    </dsp:sp>
    <dsp:sp modelId="{F2DE8408-7748-4E46-AF1F-6CA0C1C2878D}">
      <dsp:nvSpPr>
        <dsp:cNvPr id="0" name=""/>
        <dsp:cNvSpPr/>
      </dsp:nvSpPr>
      <dsp:spPr>
        <a:xfrm>
          <a:off x="6677287" y="1489715"/>
          <a:ext cx="2022288" cy="1213373"/>
        </a:xfrm>
        <a:prstGeom prst="rect">
          <a:avLst/>
        </a:prstGeom>
        <a:solidFill>
          <a:schemeClr val="accent5">
            <a:hueOff val="-7478246"/>
            <a:satOff val="-508"/>
            <a:lumOff val="1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Arial" panose="020B0604020202020204" pitchFamily="34" charset="0"/>
            <a:buNone/>
          </a:pPr>
          <a:r>
            <a:rPr kumimoji="0" lang="es-E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rPr>
            <a:t>Organizadores junto con el ayuntamiento y la FER de la segunda jornada para la mejora de las oportunidades de empleo de colectivos vulnerables con entidades del tercer sector y empresas.</a:t>
          </a:r>
          <a:endParaRPr lang="en-US" sz="1100" kern="1200" dirty="0">
            <a:solidFill>
              <a:schemeClr val="bg1"/>
            </a:solidFill>
          </a:endParaRPr>
        </a:p>
      </dsp:txBody>
      <dsp:txXfrm>
        <a:off x="6677287" y="1489715"/>
        <a:ext cx="2022288" cy="1213373"/>
      </dsp:txXfrm>
    </dsp:sp>
    <dsp:sp modelId="{4687A49B-DD6C-4E2B-AC88-CF2F0CDEC57F}">
      <dsp:nvSpPr>
        <dsp:cNvPr id="0" name=""/>
        <dsp:cNvSpPr/>
      </dsp:nvSpPr>
      <dsp:spPr>
        <a:xfrm>
          <a:off x="8901805" y="1489715"/>
          <a:ext cx="2022288" cy="1213373"/>
        </a:xfrm>
        <a:prstGeom prst="rect">
          <a:avLst/>
        </a:prstGeom>
        <a:solidFill>
          <a:schemeClr val="accent5">
            <a:hueOff val="-8413027"/>
            <a:satOff val="-572"/>
            <a:lumOff val="135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Colaboración con otros medios de comunicación (7 TV Rioja y Diario La Rioja).</a:t>
          </a:r>
        </a:p>
      </dsp:txBody>
      <dsp:txXfrm>
        <a:off x="8901805" y="1489715"/>
        <a:ext cx="2022288" cy="1213373"/>
      </dsp:txXfrm>
    </dsp:sp>
    <dsp:sp modelId="{F56E3FD2-58F2-49EA-8E73-B2CAE2AC4083}">
      <dsp:nvSpPr>
        <dsp:cNvPr id="0" name=""/>
        <dsp:cNvSpPr/>
      </dsp:nvSpPr>
      <dsp:spPr>
        <a:xfrm>
          <a:off x="1115993" y="2905317"/>
          <a:ext cx="2022288" cy="1213373"/>
        </a:xfrm>
        <a:prstGeom prst="rect">
          <a:avLst/>
        </a:prstGeom>
        <a:solidFill>
          <a:schemeClr val="accent5">
            <a:hueOff val="-9347808"/>
            <a:satOff val="-635"/>
            <a:lumOff val="150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Generación de alianzas con entidades de otras comunidades autónomas y escuelas y/o profesionales de prestigio del tercer sector o colaboradores con el mismo</a:t>
          </a:r>
        </a:p>
      </dsp:txBody>
      <dsp:txXfrm>
        <a:off x="1115993" y="2905317"/>
        <a:ext cx="2022288" cy="1213373"/>
      </dsp:txXfrm>
    </dsp:sp>
    <dsp:sp modelId="{285C379F-4627-48F4-B858-72244C68EFAA}">
      <dsp:nvSpPr>
        <dsp:cNvPr id="0" name=""/>
        <dsp:cNvSpPr/>
      </dsp:nvSpPr>
      <dsp:spPr>
        <a:xfrm>
          <a:off x="3340511" y="2905317"/>
          <a:ext cx="2022288" cy="1213373"/>
        </a:xfrm>
        <a:prstGeom prst="rect">
          <a:avLst/>
        </a:prstGeom>
        <a:solidFill>
          <a:schemeClr val="accent5">
            <a:hueOff val="-10282588"/>
            <a:satOff val="-699"/>
            <a:lumOff val="16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/>
            <a:t>Visitas institucionales con miembros del Gobierno de la CCAA, ayuntamiento y otras instituciones referentes </a:t>
          </a:r>
          <a:endParaRPr lang="es-ES" sz="1100" kern="1200" dirty="0"/>
        </a:p>
      </dsp:txBody>
      <dsp:txXfrm>
        <a:off x="3340511" y="2905317"/>
        <a:ext cx="2022288" cy="1213373"/>
      </dsp:txXfrm>
    </dsp:sp>
    <dsp:sp modelId="{A777F7F3-40FC-4231-AF3D-7FF1EB72F86D}">
      <dsp:nvSpPr>
        <dsp:cNvPr id="0" name=""/>
        <dsp:cNvSpPr/>
      </dsp:nvSpPr>
      <dsp:spPr>
        <a:xfrm>
          <a:off x="5565028" y="2905317"/>
          <a:ext cx="2022288" cy="1213373"/>
        </a:xfrm>
        <a:prstGeom prst="rect">
          <a:avLst/>
        </a:prstGeom>
        <a:solidFill>
          <a:schemeClr val="accent5">
            <a:hueOff val="-11217369"/>
            <a:satOff val="-762"/>
            <a:lumOff val="181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Desarrollo de proyectos de Formación para el empleo en colaboración con entidades de otras comunidades autónomas (SOIL)</a:t>
          </a:r>
        </a:p>
      </dsp:txBody>
      <dsp:txXfrm>
        <a:off x="5565028" y="2905317"/>
        <a:ext cx="2022288" cy="1213373"/>
      </dsp:txXfrm>
    </dsp:sp>
    <dsp:sp modelId="{62898A6F-11A8-4A57-818C-CAFB9B2DC1E0}">
      <dsp:nvSpPr>
        <dsp:cNvPr id="0" name=""/>
        <dsp:cNvSpPr/>
      </dsp:nvSpPr>
      <dsp:spPr>
        <a:xfrm>
          <a:off x="7789546" y="2905317"/>
          <a:ext cx="2022288" cy="1213373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/>
            <a:t>Participación del EG en la elaboración de propuestas de mejora de la regulación de los Servicios de Atención a personas con discapacidad (Servicios Sociales)</a:t>
          </a:r>
        </a:p>
      </dsp:txBody>
      <dsp:txXfrm>
        <a:off x="7789546" y="2905317"/>
        <a:ext cx="2022288" cy="1213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47044-A380-4B6E-A470-FA8BC44DEE8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7353D-3851-45CA-819D-10CC349183B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774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87353D-3851-45CA-819D-10CC349183B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46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7FF812-08F3-D51C-B19D-36FDF7EE15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52EAF8E-F00E-100B-7494-AEAB60F49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9F9D04-6F99-D337-B5B0-3C7E9518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112344-7B5E-B47A-EC3E-1AF4DEF0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FD74D9-4A64-D897-01D1-96059F14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457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36FF2A-3A96-F534-664A-2C889F811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84A3921-8DC1-0E7F-FFF0-021EBCA47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0A1DA7-1B2B-5B65-B297-8E4F2B47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202B3F-7A70-7592-2134-B8C2E67F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6441C7-69F8-230C-33AB-BDA6F1F6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8607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FE7A0B-8D07-80D3-7B81-59D2CA1DA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44FC771-6157-AFA1-BFA1-58843D30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773AD5-88BA-00F0-0621-1A19000A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CF9A2D-96FA-6625-24A1-CDE6D49B5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E68D00-F93F-BD25-E118-E420A24B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653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F1CED3-AF39-A594-D636-CD362ECB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E7C187-E4E9-7B31-F875-0F42111E5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B4A836-45A3-E88E-7531-7CAC12065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EFCA0-F1DB-46AA-88F1-D71C78904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ED16B-3DA4-07FA-A74F-0769F16A5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3290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6FD4F-8F6D-FD27-2461-76F49787A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4112C0-1C7E-2C77-4F0A-E257CDF1C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D84230-F221-4E22-C80D-0C5FEE0AC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F03FD6-B315-B8B9-443A-83615EAF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8F262F4-EE07-6684-5E45-B93FA606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4099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C7A46-434E-850A-68BD-0E117E29C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4A3170-7B65-C356-B35C-D3AE6378D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2933A1-65D6-4637-EE9E-4EDCDE803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AAE1DF-442E-CC9A-5443-C345B779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88255C-BC22-EE37-F1DD-C542B1AD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19B5E55-F08C-67FC-E21C-6716ACF5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5905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8D9F3B-5785-1923-ABE7-F3FE027BE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DAD1D8-6DA5-7EE1-C87E-5CB0DA64D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0B0027-07B0-B6F3-F6E3-6EFDF40644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287CA6F-4AD3-DDBD-892A-F0B739620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53FDCCE-BCE4-89AD-A55D-73F70C07F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666FAA-0ECE-895C-4A74-0379AAC2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1E9D129-88E2-0455-5409-982FEF48F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5299719-E95B-3221-5DCB-8CACCC47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9555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F1CD4-79C7-1A8D-956B-26FBF2A44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D56058E-A554-73D6-589D-8A6CA6E8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2E8A02A-06A1-1A05-D891-28501554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CE5D9C7-DB02-95EE-1D5A-E8746090B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10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A3D203F-70B3-D900-BABF-35A994F9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F2AC66B-B3F0-7C06-7F1F-C4702EA84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2175718-71FC-9CE3-DB71-373C69DF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531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3C361-444C-0FD4-274A-92BD6D8F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296170-6CE4-5D04-FD49-2EBDFDE3B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289460F-FAD6-A725-75FA-D5725B0A5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1FA120-22E2-3165-EF0D-7DB60471C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384B7C4-2EEA-CD06-6CDC-366B310CB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A4F08B-3C3A-8DD7-F9AE-B09546243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57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6AE748-F13F-A51B-CFB4-E074D41A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3DD14B0-1435-0D0C-68F7-ECC4030A6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7F80CEC-2E9E-3682-B47E-95E15FA2F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68519B-143B-F9A8-807E-1949A0BC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23F5671-F3B2-1B6C-EA51-EBC4B6E6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7A2366-E36E-B101-A435-6B8DAFFD2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889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E921B8-8812-95FA-0CB4-0C3828ABE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8DFC568-0B25-CF34-4182-19E4182C3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88C29-B793-09D2-705C-02F323F124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4D69E3-18D6-414E-85F2-9A60F9A1FE93}" type="datetimeFigureOut">
              <a:rPr lang="es-ES" smtClean="0"/>
              <a:t>03/03/2026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4799B0-B0C3-D47E-951F-CE80C154C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9605DE-47A6-E02C-069A-0FAF0C921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EA3697-48EC-4963-924D-0D1A81D0F5F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9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46D001-8B61-C533-F729-BD457B0B6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B53E3D-F0F5-D7F4-98E6-9E59CCF95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es-ES" sz="4000" b="1">
                <a:solidFill>
                  <a:schemeClr val="tx2"/>
                </a:solidFill>
              </a:rPr>
              <a:t>Plan de acción 2025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F85F64-1CCA-67CC-1576-297291728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s-ES" sz="2000">
                <a:solidFill>
                  <a:schemeClr val="tx2"/>
                </a:solidFill>
              </a:rPr>
              <a:t>Logroño, 19 de junio de 2025</a:t>
            </a:r>
          </a:p>
        </p:txBody>
      </p:sp>
      <p:pic>
        <p:nvPicPr>
          <p:cNvPr id="7" name="Graphic 6" descr="Marca de verificación">
            <a:extLst>
              <a:ext uri="{FF2B5EF4-FFF2-40B4-BE49-F238E27FC236}">
                <a16:creationId xmlns:a16="http://schemas.microsoft.com/office/drawing/2014/main" id="{F26BFB7F-6C36-5445-646D-DB812AACA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1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 descr="Logotipo&#10;&#10;El contenido generado por IA puede ser incorrecto.">
            <a:extLst>
              <a:ext uri="{FF2B5EF4-FFF2-40B4-BE49-F238E27FC236}">
                <a16:creationId xmlns:a16="http://schemas.microsoft.com/office/drawing/2014/main" id="{84C5BCC2-E3A5-7EAA-5B7A-F0D48516A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222" y="5564947"/>
            <a:ext cx="3550387" cy="75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60D5982-51D7-CD2F-DA32-57FEFD71A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2800">
                <a:solidFill>
                  <a:srgbClr val="FFFFFF"/>
                </a:solidFill>
              </a:rPr>
              <a:t>Objetivo 1: </a:t>
            </a:r>
            <a:r>
              <a:rPr lang="es-ES" sz="2800" b="1">
                <a:solidFill>
                  <a:srgbClr val="FFFFFF"/>
                </a:solidFill>
              </a:rPr>
              <a:t>Ser referente como entidad de apoyo a las PcDI adultas en La Rioja</a:t>
            </a:r>
            <a:endParaRPr lang="es-ES" sz="28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17CED6FA-ECDB-4B01-CFB2-DC0527166D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003467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4295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D70D97-846A-7389-E777-98E121236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s-ES" sz="2800">
                <a:solidFill>
                  <a:srgbClr val="FFFFFF"/>
                </a:solidFill>
              </a:rPr>
              <a:t>Objetivo 2: </a:t>
            </a:r>
            <a:r>
              <a:rPr lang="es-ES" sz="2800" b="1">
                <a:solidFill>
                  <a:srgbClr val="FFFFFF"/>
                </a:solidFill>
              </a:rPr>
              <a:t>Aplicación de metodologías innovadoras y eficaces</a:t>
            </a:r>
            <a:endParaRPr lang="es-ES" sz="28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99903B6-7942-E788-C981-45AE71FAE8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621832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935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4D4E6B-BD08-5DB4-AEE3-EAAF8A8B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56" y="349112"/>
            <a:ext cx="10987357" cy="877729"/>
          </a:xfrm>
        </p:spPr>
        <p:txBody>
          <a:bodyPr anchor="ctr">
            <a:normAutofit/>
          </a:bodyPr>
          <a:lstStyle/>
          <a:p>
            <a:r>
              <a:rPr lang="es-ES" sz="2800">
                <a:solidFill>
                  <a:srgbClr val="FFFFFF"/>
                </a:solidFill>
              </a:rPr>
              <a:t>Objetivo 3: </a:t>
            </a:r>
            <a:r>
              <a:rPr lang="es-ES" sz="2800" b="1">
                <a:solidFill>
                  <a:srgbClr val="FFFFFF"/>
                </a:solidFill>
              </a:rPr>
              <a:t>Eliminación de barreras para la participación plena y efectiva</a:t>
            </a:r>
            <a:endParaRPr lang="es-ES" sz="2800">
              <a:solidFill>
                <a:srgbClr val="FFFFFF"/>
              </a:solidFill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2013A995-108C-E210-C214-CDF312C129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4694621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8880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25B72B-8E58-5707-FA8E-893173298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80" y="193675"/>
            <a:ext cx="11099800" cy="572928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dirty="0"/>
              <a:t>OKR1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Diseño del plan de marketing y ventas basado en la diversificación y búsqueda de trabajos adecuados a nuestros perfiles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Finalización de las obras de la residencia y puesta en marcha de las nuevas 4 plazas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Rediseño de la imagen corporativa elección de colores letra y tipo de imagen para comunicación e invitaciones (esto creo que esta en el área asociativa pero eso no es asociativo es entidad)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Rediseño de la web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Unificación del equipo CRA SOIL para una mejor eficiencia de recursos y ordenación del trabajo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dirty="0"/>
              <a:t>OKR2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Búsqueda de proyectos subvencionados para el envejecimiento de profesionales del CEE.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s-ES" sz="1400" dirty="0"/>
              <a:t>Realización de encuesta de clima laboral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Implantación del nuevo CRM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Rediseño del proceso interno transversal para las personas que manifiesta su deseo de llegar al empleo.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Constitución del equipo de psicólogos como órgano de apoyo y asesoramiento al equipo gestor y análisis de situaciones y necesidades de PCDI y profesionales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Diseño de planes de carrera para profesionales de la entidad 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Diseño de un plan de formación orientado no solo a la formación en el área técnico social sino en todas las áreas técnicas de gestión (</a:t>
            </a:r>
            <a:r>
              <a:rPr lang="es-ES" sz="1400" dirty="0" err="1"/>
              <a:t>excel</a:t>
            </a:r>
            <a:r>
              <a:rPr lang="es-ES" sz="1400" dirty="0"/>
              <a:t>, presupuestos, gestión de personas).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400" dirty="0"/>
              <a:t>OKR3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Organizadores junto con el ayuntamiento y la FER de la segunda jornada para la mejora de las oportunidades de empleo de colectivos vulnerables con entidades del tercer sector y empresas.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Colaboración con otros medios de comunicación.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Generación de alianzas con entidades de otras comunidades autónomas y escuelas y/o profesionales de prestigio del tercer sector o colaboradores con el mismo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Visitas institucionales con miembros del Gobierno de la CCAA, ayuntamiento y otras instituciones referentes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Desarrollo de proyectos de Formación para el empleo en colaboración con entidades de otras comunidades autónomas (SOIL)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ES" sz="1400" dirty="0"/>
              <a:t>Participación del EG en la elaboración de propuestas de mejora de la regulación de los Servicios de Atención a personas con discapacidad (SS.SS)</a:t>
            </a:r>
          </a:p>
        </p:txBody>
      </p:sp>
    </p:spTree>
    <p:extLst>
      <p:ext uri="{BB962C8B-B14F-4D97-AF65-F5344CB8AC3E}">
        <p14:creationId xmlns:p14="http://schemas.microsoft.com/office/powerpoint/2010/main" val="221101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EED7E94-DAD4-D6CC-A7AD-17780F62B9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0763" y="519672"/>
            <a:ext cx="5557838" cy="1325563"/>
          </a:xfrm>
        </p:spPr>
        <p:txBody>
          <a:bodyPr>
            <a:normAutofit/>
          </a:bodyPr>
          <a:lstStyle/>
          <a:p>
            <a:r>
              <a:rPr lang="es-ES" b="1"/>
              <a:t>Mirando al futuro con determinación</a:t>
            </a:r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DD4958B7-826D-CE4C-90A8-57A2D9B080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20763" y="2367783"/>
            <a:ext cx="5557838" cy="2122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00"/>
              <a:t>Los retos que tenemos por delante son tan grandes como nuestras aspiraciones.</a:t>
            </a:r>
          </a:p>
          <a:p>
            <a:pPr marL="0" indent="0">
              <a:buNone/>
            </a:pPr>
            <a:r>
              <a:rPr lang="es-ES" sz="1600"/>
              <a:t>Pero también lo son nuestra convicción, nuestra experiencia y nuestra capacidad de transformación.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C0D4E92-7127-B568-A8E6-C6AF7960F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297" y="-1"/>
            <a:ext cx="4823655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EE6422A-427A-FCC2-37FB-254037DC5C08}"/>
              </a:ext>
            </a:extLst>
          </p:cNvPr>
          <p:cNvSpPr txBox="1"/>
          <p:nvPr/>
        </p:nvSpPr>
        <p:spPr>
          <a:xfrm>
            <a:off x="580914" y="4314730"/>
            <a:ext cx="60942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2400" b="1"/>
              <a:t>Sigamos avanzando…</a:t>
            </a:r>
          </a:p>
          <a:p>
            <a:pPr marL="0" indent="0">
              <a:buNone/>
            </a:pPr>
            <a:r>
              <a:rPr lang="es-ES" sz="2400" b="1"/>
              <a:t>porque el futuro que imaginamos,</a:t>
            </a:r>
          </a:p>
          <a:p>
            <a:pPr marL="0" indent="0">
              <a:buNone/>
            </a:pPr>
            <a:r>
              <a:rPr lang="es-ES" sz="2400" b="1"/>
              <a:t>lo estamos creando hoy.</a:t>
            </a:r>
            <a:endParaRPr lang="es-ES" sz="2400"/>
          </a:p>
        </p:txBody>
      </p:sp>
      <p:pic>
        <p:nvPicPr>
          <p:cNvPr id="11" name="Imagen 10" descr="Dibujo en blanco y negro&#10;&#10;El contenido generado por IA puede ser incorrecto.">
            <a:extLst>
              <a:ext uri="{FF2B5EF4-FFF2-40B4-BE49-F238E27FC236}">
                <a16:creationId xmlns:a16="http://schemas.microsoft.com/office/drawing/2014/main" id="{E0200BF6-A15A-B036-6515-5A4ECF9CE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90" y="5948979"/>
            <a:ext cx="3445067" cy="63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638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16dd67-5bdd-4621-a78a-dac269dc0a9c">
      <Terms xmlns="http://schemas.microsoft.com/office/infopath/2007/PartnerControls"/>
    </lcf76f155ced4ddcb4097134ff3c332f>
    <TaxCatchAll xmlns="26610caf-75e2-4ccc-847b-ed0abb4e70e3" xsi:nil="true"/>
    <Creaci_x00f3_n xmlns="6c16dd67-5bdd-4621-a78a-dac269dc0a9c">2025-05-29T08:39:50+00:00</Creaci_x00f3_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1B0A2F74AF3DE4880FEFBB984973441" ma:contentTypeVersion="19" ma:contentTypeDescription="Crear nuevo documento." ma:contentTypeScope="" ma:versionID="4380ba41ab7ff810e913b01cc1d28262">
  <xsd:schema xmlns:xsd="http://www.w3.org/2001/XMLSchema" xmlns:xs="http://www.w3.org/2001/XMLSchema" xmlns:p="http://schemas.microsoft.com/office/2006/metadata/properties" xmlns:ns2="6c16dd67-5bdd-4621-a78a-dac269dc0a9c" xmlns:ns3="26610caf-75e2-4ccc-847b-ed0abb4e70e3" targetNamespace="http://schemas.microsoft.com/office/2006/metadata/properties" ma:root="true" ma:fieldsID="8ff04da104cb3c94e574235817ce3776" ns2:_="" ns3:_="">
    <xsd:import namespace="6c16dd67-5bdd-4621-a78a-dac269dc0a9c"/>
    <xsd:import namespace="26610caf-75e2-4ccc-847b-ed0abb4e70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Creaci_x00f3_n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16dd67-5bdd-4621-a78a-dac269dc0a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Creaci_x00f3_n" ma:index="10" nillable="true" ma:displayName="Creación" ma:default="[today]" ma:format="DateTime" ma:internalName="Creaci_x00f3_n">
      <xsd:simpleType>
        <xsd:restriction base="dms:DateTim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3ecd44c-815f-4e61-922d-d59b4d2fb8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610caf-75e2-4ccc-847b-ed0abb4e70e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e39ece7-057a-4b3c-ad72-c48de9e17dd6}" ma:internalName="TaxCatchAll" ma:showField="CatchAllData" ma:web="26610caf-75e2-4ccc-847b-ed0abb4e70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38D47D-D894-4FED-B21A-ADE11481AA1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5183F7-B25C-4005-B153-E9654ED67379}">
  <ds:schemaRefs>
    <ds:schemaRef ds:uri="26610caf-75e2-4ccc-847b-ed0abb4e70e3"/>
    <ds:schemaRef ds:uri="6c16dd67-5bdd-4621-a78a-dac269dc0a9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5CD8302-8C17-4AC8-9826-3A168952CD8C}">
  <ds:schemaRefs>
    <ds:schemaRef ds:uri="26610caf-75e2-4ccc-847b-ed0abb4e70e3"/>
    <ds:schemaRef ds:uri="6c16dd67-5bdd-4621-a78a-dac269dc0a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1079</Words>
  <Application>Microsoft Office PowerPoint</Application>
  <PresentationFormat>Panorámica</PresentationFormat>
  <Paragraphs>82</Paragraphs>
  <Slides>6</Slides>
  <Notes>1</Notes>
  <HiddenSlides>1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Tema de Office</vt:lpstr>
      <vt:lpstr>Plan de acción 2025</vt:lpstr>
      <vt:lpstr>Objetivo 1: Ser referente como entidad de apoyo a las PcDI adultas en La Rioja</vt:lpstr>
      <vt:lpstr>Objetivo 2: Aplicación de metodologías innovadoras y eficaces</vt:lpstr>
      <vt:lpstr>Objetivo 3: Eliminación de barreras para la participación plena y efectiva</vt:lpstr>
      <vt:lpstr>Presentación de PowerPoint</vt:lpstr>
      <vt:lpstr>Mirando al futuro con determinación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Santi Urizarna</dc:creator>
  <cp:lastModifiedBy>Alvaro Sáez Alonso</cp:lastModifiedBy>
  <cp:revision>30</cp:revision>
  <dcterms:created xsi:type="dcterms:W3CDTF">2025-05-29T08:38:58Z</dcterms:created>
  <dcterms:modified xsi:type="dcterms:W3CDTF">2026-03-03T10:49:05Z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0x010100D1B0A2F74AF3DE4880FEFBB984973441</vt:lpwstr>
  </property>
  <property fmtid="{D5CDD505-2E9C-101B-9397-08002B2CF9AE}" pid="3" name="MediaServiceImageTags">
    <vt:lpwstr/>
  </property>
</Properties>
</file>